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18"/>
  </p:notesMasterIdLst>
  <p:sldIdLst>
    <p:sldId id="267" r:id="rId5"/>
    <p:sldId id="280" r:id="rId6"/>
    <p:sldId id="276" r:id="rId7"/>
    <p:sldId id="282" r:id="rId8"/>
    <p:sldId id="259" r:id="rId9"/>
    <p:sldId id="277" r:id="rId10"/>
    <p:sldId id="260" r:id="rId11"/>
    <p:sldId id="264" r:id="rId12"/>
    <p:sldId id="261" r:id="rId13"/>
    <p:sldId id="278" r:id="rId14"/>
    <p:sldId id="271" r:id="rId15"/>
    <p:sldId id="263"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8A4"/>
    <a:srgbClr val="3EC291"/>
    <a:srgbClr val="44CB9A"/>
    <a:srgbClr val="72E573"/>
    <a:srgbClr val="A7F595"/>
    <a:srgbClr val="BDDDCB"/>
    <a:srgbClr val="007C22"/>
    <a:srgbClr val="E0FFC3"/>
    <a:srgbClr val="EBE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5C1BF-675E-5A4B-8210-1FF64ED68224}" v="987" vWet="997" dt="2022-05-18T01:17:57.596"/>
    <p1510:client id="{6BFD3717-6D9A-4778-9DBD-797D494D03CD}" v="1410" dt="2022-05-18T18:46:34.288"/>
    <p1510:client id="{806DAC24-6002-4CEA-94B4-FF5562866890}" v="15" dt="2022-05-18T01:27:09.278"/>
    <p1510:client id="{93BAFB24-2F01-4481-A252-20F12B09D268}" v="11" dt="2022-05-18T02:54:32.665"/>
    <p1510:client id="{B08FB61B-1EEF-414A-AE25-3DD5A1E6C0E7}" v="13" dt="2022-05-17T22:12:59.464"/>
    <p1510:client id="{DC8887D6-028C-4E7E-8330-195FDB956863}" v="23" dt="2022-05-17T21:54:28.684"/>
    <p1510:client id="{F0D20112-667B-447C-9FC1-FD6CAB7B0CD2}" v="73" dt="2022-05-17T22:56:03.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1"/>
  </p:normalViewPr>
  <p:slideViewPr>
    <p:cSldViewPr snapToGrid="0">
      <p:cViewPr varScale="1">
        <p:scale>
          <a:sx n="104" d="100"/>
          <a:sy n="104" d="100"/>
        </p:scale>
        <p:origin x="8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et Koch (1000065619)" userId="S::kochha1@student.op.ac.nz::f94f72ed-7973-498b-af77-51e7826ab769" providerId="AD" clId="Web-{AD60AFE5-2388-488A-A040-F4A81BF9763A}"/>
    <pc:docChg chg="modSld">
      <pc:chgData name="Harriet Koch (1000065619)" userId="S::kochha1@student.op.ac.nz::f94f72ed-7973-498b-af77-51e7826ab769" providerId="AD" clId="Web-{AD60AFE5-2388-488A-A040-F4A81BF9763A}" dt="2022-05-17T04:27:46.918" v="6" actId="20577"/>
      <pc:docMkLst>
        <pc:docMk/>
      </pc:docMkLst>
      <pc:sldChg chg="modSp">
        <pc:chgData name="Harriet Koch (1000065619)" userId="S::kochha1@student.op.ac.nz::f94f72ed-7973-498b-af77-51e7826ab769" providerId="AD" clId="Web-{AD60AFE5-2388-488A-A040-F4A81BF9763A}" dt="2022-05-17T04:27:46.918" v="6" actId="20577"/>
        <pc:sldMkLst>
          <pc:docMk/>
          <pc:sldMk cId="2554548902" sldId="262"/>
        </pc:sldMkLst>
        <pc:spChg chg="mod">
          <ac:chgData name="Harriet Koch (1000065619)" userId="S::kochha1@student.op.ac.nz::f94f72ed-7973-498b-af77-51e7826ab769" providerId="AD" clId="Web-{AD60AFE5-2388-488A-A040-F4A81BF9763A}" dt="2022-05-17T04:27:46.918" v="6" actId="20577"/>
          <ac:spMkLst>
            <pc:docMk/>
            <pc:sldMk cId="2554548902" sldId="262"/>
            <ac:spMk id="29" creationId="{4CB78B81-A31D-62C1-E52A-B701995F993D}"/>
          </ac:spMkLst>
        </pc:spChg>
      </pc:sldChg>
      <pc:sldChg chg="modSp">
        <pc:chgData name="Harriet Koch (1000065619)" userId="S::kochha1@student.op.ac.nz::f94f72ed-7973-498b-af77-51e7826ab769" providerId="AD" clId="Web-{AD60AFE5-2388-488A-A040-F4A81BF9763A}" dt="2022-05-17T04:27:42.355" v="4" actId="20577"/>
        <pc:sldMkLst>
          <pc:docMk/>
          <pc:sldMk cId="1619649764" sldId="263"/>
        </pc:sldMkLst>
        <pc:spChg chg="mod">
          <ac:chgData name="Harriet Koch (1000065619)" userId="S::kochha1@student.op.ac.nz::f94f72ed-7973-498b-af77-51e7826ab769" providerId="AD" clId="Web-{AD60AFE5-2388-488A-A040-F4A81BF9763A}" dt="2022-05-17T04:27:42.355" v="4" actId="20577"/>
          <ac:spMkLst>
            <pc:docMk/>
            <pc:sldMk cId="1619649764" sldId="263"/>
            <ac:spMk id="3" creationId="{23A6E699-7C50-F685-E3CE-6DACF4DF45C8}"/>
          </ac:spMkLst>
        </pc:spChg>
      </pc:sldChg>
      <pc:sldChg chg="modSp">
        <pc:chgData name="Harriet Koch (1000065619)" userId="S::kochha1@student.op.ac.nz::f94f72ed-7973-498b-af77-51e7826ab769" providerId="AD" clId="Web-{AD60AFE5-2388-488A-A040-F4A81BF9763A}" dt="2022-05-17T04:26:29.072" v="0" actId="1076"/>
        <pc:sldMkLst>
          <pc:docMk/>
          <pc:sldMk cId="180896074" sldId="264"/>
        </pc:sldMkLst>
        <pc:picChg chg="mod">
          <ac:chgData name="Harriet Koch (1000065619)" userId="S::kochha1@student.op.ac.nz::f94f72ed-7973-498b-af77-51e7826ab769" providerId="AD" clId="Web-{AD60AFE5-2388-488A-A040-F4A81BF9763A}" dt="2022-05-17T04:26:29.072" v="0" actId="1076"/>
          <ac:picMkLst>
            <pc:docMk/>
            <pc:sldMk cId="180896074" sldId="264"/>
            <ac:picMk id="9" creationId="{464B0CBD-1F67-F3E1-BFD2-605405FC860B}"/>
          </ac:picMkLst>
        </pc:picChg>
      </pc:sldChg>
    </pc:docChg>
  </pc:docChgLst>
  <pc:docChgLst>
    <pc:chgData name="Andrew Miller (1000087622)" userId="S::millai1@student.op.ac.nz::32cea5cd-3073-4480-ae86-597103b0d846" providerId="AD" clId="Web-{DFB828A5-D2D0-449D-BA8B-2769420FB2DC}"/>
    <pc:docChg chg="modSld">
      <pc:chgData name="Andrew Miller (1000087622)" userId="S::millai1@student.op.ac.nz::32cea5cd-3073-4480-ae86-597103b0d846" providerId="AD" clId="Web-{DFB828A5-D2D0-449D-BA8B-2769420FB2DC}" dt="2022-05-16T23:01:05.141" v="385" actId="20577"/>
      <pc:docMkLst>
        <pc:docMk/>
      </pc:docMkLst>
      <pc:sldChg chg="addSp delSp modSp">
        <pc:chgData name="Andrew Miller (1000087622)" userId="S::millai1@student.op.ac.nz::32cea5cd-3073-4480-ae86-597103b0d846" providerId="AD" clId="Web-{DFB828A5-D2D0-449D-BA8B-2769420FB2DC}" dt="2022-05-16T22:53:06.443" v="202" actId="14100"/>
        <pc:sldMkLst>
          <pc:docMk/>
          <pc:sldMk cId="1619649764" sldId="263"/>
        </pc:sldMkLst>
        <pc:spChg chg="mod">
          <ac:chgData name="Andrew Miller (1000087622)" userId="S::millai1@student.op.ac.nz::32cea5cd-3073-4480-ae86-597103b0d846" providerId="AD" clId="Web-{DFB828A5-D2D0-449D-BA8B-2769420FB2DC}" dt="2022-05-16T22:16:29.142" v="33" actId="14100"/>
          <ac:spMkLst>
            <pc:docMk/>
            <pc:sldMk cId="1619649764" sldId="263"/>
            <ac:spMk id="2" creationId="{1BCB69B0-B38E-9E16-2F49-F94FAF06C0DB}"/>
          </ac:spMkLst>
        </pc:spChg>
        <pc:spChg chg="mod">
          <ac:chgData name="Andrew Miller (1000087622)" userId="S::millai1@student.op.ac.nz::32cea5cd-3073-4480-ae86-597103b0d846" providerId="AD" clId="Web-{DFB828A5-D2D0-449D-BA8B-2769420FB2DC}" dt="2022-05-16T22:50:23.048" v="162" actId="14100"/>
          <ac:spMkLst>
            <pc:docMk/>
            <pc:sldMk cId="1619649764" sldId="263"/>
            <ac:spMk id="3" creationId="{23A6E699-7C50-F685-E3CE-6DACF4DF45C8}"/>
          </ac:spMkLst>
        </pc:spChg>
        <pc:spChg chg="add mod ord">
          <ac:chgData name="Andrew Miller (1000087622)" userId="S::millai1@student.op.ac.nz::32cea5cd-3073-4480-ae86-597103b0d846" providerId="AD" clId="Web-{DFB828A5-D2D0-449D-BA8B-2769420FB2DC}" dt="2022-05-16T22:16:40.190" v="35"/>
          <ac:spMkLst>
            <pc:docMk/>
            <pc:sldMk cId="1619649764" sldId="263"/>
            <ac:spMk id="9" creationId="{759C7D27-7BC1-FCEF-88CB-3F2F55219090}"/>
          </ac:spMkLst>
        </pc:spChg>
        <pc:grpChg chg="add mod">
          <ac:chgData name="Andrew Miller (1000087622)" userId="S::millai1@student.op.ac.nz::32cea5cd-3073-4480-ae86-597103b0d846" providerId="AD" clId="Web-{DFB828A5-D2D0-449D-BA8B-2769420FB2DC}" dt="2022-05-16T22:50:32.455" v="165" actId="1076"/>
          <ac:grpSpMkLst>
            <pc:docMk/>
            <pc:sldMk cId="1619649764" sldId="263"/>
            <ac:grpSpMk id="8" creationId="{B9479ED5-74E9-08AD-E92F-6707BECF149C}"/>
          </ac:grpSpMkLst>
        </pc:grpChg>
        <pc:picChg chg="add mod">
          <ac:chgData name="Andrew Miller (1000087622)" userId="S::millai1@student.op.ac.nz::32cea5cd-3073-4480-ae86-597103b0d846" providerId="AD" clId="Web-{DFB828A5-D2D0-449D-BA8B-2769420FB2DC}" dt="2022-05-16T22:13:26.779" v="9" actId="1076"/>
          <ac:picMkLst>
            <pc:docMk/>
            <pc:sldMk cId="1619649764" sldId="263"/>
            <ac:picMk id="4" creationId="{FA55CB51-6228-C9A7-3FCA-58F1722B42AA}"/>
          </ac:picMkLst>
        </pc:picChg>
        <pc:picChg chg="add mod ord">
          <ac:chgData name="Andrew Miller (1000087622)" userId="S::millai1@student.op.ac.nz::32cea5cd-3073-4480-ae86-597103b0d846" providerId="AD" clId="Web-{DFB828A5-D2D0-449D-BA8B-2769420FB2DC}" dt="2022-05-16T22:13:23.404" v="8" actId="1076"/>
          <ac:picMkLst>
            <pc:docMk/>
            <pc:sldMk cId="1619649764" sldId="263"/>
            <ac:picMk id="6" creationId="{0A729D4C-D355-0EA8-C8EB-3969BDBAF8E0}"/>
          </ac:picMkLst>
        </pc:picChg>
        <pc:picChg chg="add del mod ord">
          <ac:chgData name="Andrew Miller (1000087622)" userId="S::millai1@student.op.ac.nz::32cea5cd-3073-4480-ae86-597103b0d846" providerId="AD" clId="Web-{DFB828A5-D2D0-449D-BA8B-2769420FB2DC}" dt="2022-05-16T22:48:49.046" v="155"/>
          <ac:picMkLst>
            <pc:docMk/>
            <pc:sldMk cId="1619649764" sldId="263"/>
            <ac:picMk id="11" creationId="{D44C32D8-A0F1-EE63-AE1B-90B59844DB6D}"/>
          </ac:picMkLst>
        </pc:picChg>
        <pc:picChg chg="add mod">
          <ac:chgData name="Andrew Miller (1000087622)" userId="S::millai1@student.op.ac.nz::32cea5cd-3073-4480-ae86-597103b0d846" providerId="AD" clId="Web-{DFB828A5-D2D0-449D-BA8B-2769420FB2DC}" dt="2022-05-16T22:53:06.443" v="202" actId="14100"/>
          <ac:picMkLst>
            <pc:docMk/>
            <pc:sldMk cId="1619649764" sldId="263"/>
            <ac:picMk id="15" creationId="{5C46D3EA-0746-72B7-6154-C3EEC5C82BA9}"/>
          </ac:picMkLst>
        </pc:picChg>
        <pc:inkChg chg="add del">
          <ac:chgData name="Andrew Miller (1000087622)" userId="S::millai1@student.op.ac.nz::32cea5cd-3073-4480-ae86-597103b0d846" providerId="AD" clId="Web-{DFB828A5-D2D0-449D-BA8B-2769420FB2DC}" dt="2022-05-16T22:48:29.655" v="154"/>
          <ac:inkMkLst>
            <pc:docMk/>
            <pc:sldMk cId="1619649764" sldId="263"/>
            <ac:inkMk id="12" creationId="{94BD61E0-A71B-1E8C-E9A1-D95FA718A1CE}"/>
          </ac:inkMkLst>
        </pc:inkChg>
        <pc:inkChg chg="add del">
          <ac:chgData name="Andrew Miller (1000087622)" userId="S::millai1@student.op.ac.nz::32cea5cd-3073-4480-ae86-597103b0d846" providerId="AD" clId="Web-{DFB828A5-D2D0-449D-BA8B-2769420FB2DC}" dt="2022-05-16T22:48:29.655" v="153"/>
          <ac:inkMkLst>
            <pc:docMk/>
            <pc:sldMk cId="1619649764" sldId="263"/>
            <ac:inkMk id="13" creationId="{A867BE32-4FCC-EF87-361C-A9DD971953F8}"/>
          </ac:inkMkLst>
        </pc:inkChg>
        <pc:inkChg chg="add del">
          <ac:chgData name="Andrew Miller (1000087622)" userId="S::millai1@student.op.ac.nz::32cea5cd-3073-4480-ae86-597103b0d846" providerId="AD" clId="Web-{DFB828A5-D2D0-449D-BA8B-2769420FB2DC}" dt="2022-05-16T22:48:29.655" v="152"/>
          <ac:inkMkLst>
            <pc:docMk/>
            <pc:sldMk cId="1619649764" sldId="263"/>
            <ac:inkMk id="14" creationId="{B93903CC-B894-9378-11CA-E68A6F876C37}"/>
          </ac:inkMkLst>
        </pc:inkChg>
        <pc:cxnChg chg="add del mod">
          <ac:chgData name="Andrew Miller (1000087622)" userId="S::millai1@student.op.ac.nz::32cea5cd-3073-4480-ae86-597103b0d846" providerId="AD" clId="Web-{DFB828A5-D2D0-449D-BA8B-2769420FB2DC}" dt="2022-05-16T22:14:09.733" v="13"/>
          <ac:cxnSpMkLst>
            <pc:docMk/>
            <pc:sldMk cId="1619649764" sldId="263"/>
            <ac:cxnSpMk id="7" creationId="{F23ED2B3-5687-C8DB-470A-F9D68E3BC914}"/>
          </ac:cxnSpMkLst>
        </pc:cxnChg>
      </pc:sldChg>
      <pc:sldChg chg="addSp delSp modSp mod setBg setClrOvrMap">
        <pc:chgData name="Andrew Miller (1000087622)" userId="S::millai1@student.op.ac.nz::32cea5cd-3073-4480-ae86-597103b0d846" providerId="AD" clId="Web-{DFB828A5-D2D0-449D-BA8B-2769420FB2DC}" dt="2022-05-16T23:01:05.141" v="385" actId="20577"/>
        <pc:sldMkLst>
          <pc:docMk/>
          <pc:sldMk cId="265173170" sldId="265"/>
        </pc:sldMkLst>
        <pc:spChg chg="mod">
          <ac:chgData name="Andrew Miller (1000087622)" userId="S::millai1@student.op.ac.nz::32cea5cd-3073-4480-ae86-597103b0d846" providerId="AD" clId="Web-{DFB828A5-D2D0-449D-BA8B-2769420FB2DC}" dt="2022-05-16T22:57:02.729" v="250"/>
          <ac:spMkLst>
            <pc:docMk/>
            <pc:sldMk cId="265173170" sldId="265"/>
            <ac:spMk id="2" creationId="{00290778-3CF1-3B03-D3FC-5BF5CB08A4EA}"/>
          </ac:spMkLst>
        </pc:spChg>
        <pc:spChg chg="mod">
          <ac:chgData name="Andrew Miller (1000087622)" userId="S::millai1@student.op.ac.nz::32cea5cd-3073-4480-ae86-597103b0d846" providerId="AD" clId="Web-{DFB828A5-D2D0-449D-BA8B-2769420FB2DC}" dt="2022-05-16T22:57:02.729" v="250"/>
          <ac:spMkLst>
            <pc:docMk/>
            <pc:sldMk cId="265173170" sldId="265"/>
            <ac:spMk id="3" creationId="{DC916714-E462-8F26-068F-8151D3394011}"/>
          </ac:spMkLst>
        </pc:spChg>
        <pc:spChg chg="add del">
          <ac:chgData name="Andrew Miller (1000087622)" userId="S::millai1@student.op.ac.nz::32cea5cd-3073-4480-ae86-597103b0d846" providerId="AD" clId="Web-{DFB828A5-D2D0-449D-BA8B-2769420FB2DC}" dt="2022-05-16T22:58:12.965" v="256"/>
          <ac:spMkLst>
            <pc:docMk/>
            <pc:sldMk cId="265173170" sldId="265"/>
            <ac:spMk id="46" creationId="{B16E32F4-3065-E7A0-4F62-E8A6A29F6EEB}"/>
          </ac:spMkLst>
        </pc:spChg>
        <pc:spChg chg="add mod">
          <ac:chgData name="Andrew Miller (1000087622)" userId="S::millai1@student.op.ac.nz::32cea5cd-3073-4480-ae86-597103b0d846" providerId="AD" clId="Web-{DFB828A5-D2D0-449D-BA8B-2769420FB2DC}" dt="2022-05-16T23:01:05.141" v="385" actId="20577"/>
          <ac:spMkLst>
            <pc:docMk/>
            <pc:sldMk cId="265173170" sldId="265"/>
            <ac:spMk id="47" creationId="{A95DC4F4-B8C0-59EB-962B-DF01A5D19B95}"/>
          </ac:spMkLst>
        </pc:spChg>
        <pc:spChg chg="add">
          <ac:chgData name="Andrew Miller (1000087622)" userId="S::millai1@student.op.ac.nz::32cea5cd-3073-4480-ae86-597103b0d846" providerId="AD" clId="Web-{DFB828A5-D2D0-449D-BA8B-2769420FB2DC}" dt="2022-05-16T22:57:02.729" v="250"/>
          <ac:spMkLst>
            <pc:docMk/>
            <pc:sldMk cId="265173170" sldId="265"/>
            <ac:spMk id="50" creationId="{9B76D444-2756-434F-AE61-96D69830C13E}"/>
          </ac:spMkLst>
        </pc:spChg>
        <pc:spChg chg="add">
          <ac:chgData name="Andrew Miller (1000087622)" userId="S::millai1@student.op.ac.nz::32cea5cd-3073-4480-ae86-597103b0d846" providerId="AD" clId="Web-{DFB828A5-D2D0-449D-BA8B-2769420FB2DC}" dt="2022-05-16T22:57:02.729" v="250"/>
          <ac:spMkLst>
            <pc:docMk/>
            <pc:sldMk cId="265173170" sldId="265"/>
            <ac:spMk id="52" creationId="{A27B6159-7734-4564-9E0F-C4BC43C36E52}"/>
          </ac:spMkLst>
        </pc:spChg>
        <pc:picChg chg="add mod ord">
          <ac:chgData name="Andrew Miller (1000087622)" userId="S::millai1@student.op.ac.nz::32cea5cd-3073-4480-ae86-597103b0d846" providerId="AD" clId="Web-{DFB828A5-D2D0-449D-BA8B-2769420FB2DC}" dt="2022-05-16T22:57:02.729" v="250"/>
          <ac:picMkLst>
            <pc:docMk/>
            <pc:sldMk cId="265173170" sldId="265"/>
            <ac:picMk id="45" creationId="{CF061BA3-1816-C492-A775-DD4B8DEACC47}"/>
          </ac:picMkLst>
        </pc:picChg>
        <pc:inkChg chg="add del">
          <ac:chgData name="Andrew Miller (1000087622)" userId="S::millai1@student.op.ac.nz::32cea5cd-3073-4480-ae86-597103b0d846" providerId="AD" clId="Web-{DFB828A5-D2D0-449D-BA8B-2769420FB2DC}" dt="2022-05-16T22:53:20.880" v="218"/>
          <ac:inkMkLst>
            <pc:docMk/>
            <pc:sldMk cId="265173170" sldId="265"/>
            <ac:inkMk id="4" creationId="{B4369B3E-59C4-6746-5195-7302D3C4B347}"/>
          </ac:inkMkLst>
        </pc:inkChg>
        <pc:inkChg chg="add del">
          <ac:chgData name="Andrew Miller (1000087622)" userId="S::millai1@student.op.ac.nz::32cea5cd-3073-4480-ae86-597103b0d846" providerId="AD" clId="Web-{DFB828A5-D2D0-449D-BA8B-2769420FB2DC}" dt="2022-05-16T22:53:20.880" v="217"/>
          <ac:inkMkLst>
            <pc:docMk/>
            <pc:sldMk cId="265173170" sldId="265"/>
            <ac:inkMk id="5" creationId="{39608E84-A1AB-C1E8-32D0-01667EA697AF}"/>
          </ac:inkMkLst>
        </pc:inkChg>
        <pc:inkChg chg="add del">
          <ac:chgData name="Andrew Miller (1000087622)" userId="S::millai1@student.op.ac.nz::32cea5cd-3073-4480-ae86-597103b0d846" providerId="AD" clId="Web-{DFB828A5-D2D0-449D-BA8B-2769420FB2DC}" dt="2022-05-16T22:53:20.880" v="216"/>
          <ac:inkMkLst>
            <pc:docMk/>
            <pc:sldMk cId="265173170" sldId="265"/>
            <ac:inkMk id="6" creationId="{D632964C-1555-45ED-58E1-FBD6BB7D12B8}"/>
          </ac:inkMkLst>
        </pc:inkChg>
        <pc:inkChg chg="del">
          <ac:chgData name="Andrew Miller (1000087622)" userId="S::millai1@student.op.ac.nz::32cea5cd-3073-4480-ae86-597103b0d846" providerId="AD" clId="Web-{DFB828A5-D2D0-449D-BA8B-2769420FB2DC}" dt="2022-05-16T22:53:23.834" v="223"/>
          <ac:inkMkLst>
            <pc:docMk/>
            <pc:sldMk cId="265173170" sldId="265"/>
            <ac:inkMk id="7" creationId="{EEC17CB1-BA59-F3E9-1661-B176565B57A9}"/>
          </ac:inkMkLst>
        </pc:inkChg>
        <pc:inkChg chg="del">
          <ac:chgData name="Andrew Miller (1000087622)" userId="S::millai1@student.op.ac.nz::32cea5cd-3073-4480-ae86-597103b0d846" providerId="AD" clId="Web-{DFB828A5-D2D0-449D-BA8B-2769420FB2DC}" dt="2022-05-16T22:53:23.834" v="222"/>
          <ac:inkMkLst>
            <pc:docMk/>
            <pc:sldMk cId="265173170" sldId="265"/>
            <ac:inkMk id="8" creationId="{70ECBE8E-4325-4186-D433-364778B03439}"/>
          </ac:inkMkLst>
        </pc:inkChg>
        <pc:inkChg chg="del">
          <ac:chgData name="Andrew Miller (1000087622)" userId="S::millai1@student.op.ac.nz::32cea5cd-3073-4480-ae86-597103b0d846" providerId="AD" clId="Web-{DFB828A5-D2D0-449D-BA8B-2769420FB2DC}" dt="2022-05-16T22:53:23.834" v="221"/>
          <ac:inkMkLst>
            <pc:docMk/>
            <pc:sldMk cId="265173170" sldId="265"/>
            <ac:inkMk id="9" creationId="{028DB6EB-DF63-AFB2-0F49-DA63D38336EB}"/>
          </ac:inkMkLst>
        </pc:inkChg>
        <pc:inkChg chg="del">
          <ac:chgData name="Andrew Miller (1000087622)" userId="S::millai1@student.op.ac.nz::32cea5cd-3073-4480-ae86-597103b0d846" providerId="AD" clId="Web-{DFB828A5-D2D0-449D-BA8B-2769420FB2DC}" dt="2022-05-16T22:53:23.834" v="220"/>
          <ac:inkMkLst>
            <pc:docMk/>
            <pc:sldMk cId="265173170" sldId="265"/>
            <ac:inkMk id="10" creationId="{062CC3A0-5613-08E8-6B0D-D406EEBC429A}"/>
          </ac:inkMkLst>
        </pc:inkChg>
        <pc:inkChg chg="add del">
          <ac:chgData name="Andrew Miller (1000087622)" userId="S::millai1@student.op.ac.nz::32cea5cd-3073-4480-ae86-597103b0d846" providerId="AD" clId="Web-{DFB828A5-D2D0-449D-BA8B-2769420FB2DC}" dt="2022-05-16T22:46:23.762" v="125"/>
          <ac:inkMkLst>
            <pc:docMk/>
            <pc:sldMk cId="265173170" sldId="265"/>
            <ac:inkMk id="11" creationId="{8DCF6905-36FC-0C9E-660B-73AE65E7071D}"/>
          </ac:inkMkLst>
        </pc:inkChg>
        <pc:inkChg chg="add del">
          <ac:chgData name="Andrew Miller (1000087622)" userId="S::millai1@student.op.ac.nz::32cea5cd-3073-4480-ae86-597103b0d846" providerId="AD" clId="Web-{DFB828A5-D2D0-449D-BA8B-2769420FB2DC}" dt="2022-05-16T22:46:23.762" v="124"/>
          <ac:inkMkLst>
            <pc:docMk/>
            <pc:sldMk cId="265173170" sldId="265"/>
            <ac:inkMk id="12" creationId="{0F80DE5F-C7F5-DF24-30E7-147576D22332}"/>
          </ac:inkMkLst>
        </pc:inkChg>
        <pc:inkChg chg="add del">
          <ac:chgData name="Andrew Miller (1000087622)" userId="S::millai1@student.op.ac.nz::32cea5cd-3073-4480-ae86-597103b0d846" providerId="AD" clId="Web-{DFB828A5-D2D0-449D-BA8B-2769420FB2DC}" dt="2022-05-16T22:46:23.762" v="123"/>
          <ac:inkMkLst>
            <pc:docMk/>
            <pc:sldMk cId="265173170" sldId="265"/>
            <ac:inkMk id="13" creationId="{FB673D6C-F8C4-2F6F-BB17-479338DE5A7C}"/>
          </ac:inkMkLst>
        </pc:inkChg>
        <pc:inkChg chg="add del">
          <ac:chgData name="Andrew Miller (1000087622)" userId="S::millai1@student.op.ac.nz::32cea5cd-3073-4480-ae86-597103b0d846" providerId="AD" clId="Web-{DFB828A5-D2D0-449D-BA8B-2769420FB2DC}" dt="2022-05-16T22:46:23.762" v="122"/>
          <ac:inkMkLst>
            <pc:docMk/>
            <pc:sldMk cId="265173170" sldId="265"/>
            <ac:inkMk id="14" creationId="{7A8C54C3-80BB-AA3B-D89F-7195E7C3FB8D}"/>
          </ac:inkMkLst>
        </pc:inkChg>
        <pc:inkChg chg="add del">
          <ac:chgData name="Andrew Miller (1000087622)" userId="S::millai1@student.op.ac.nz::32cea5cd-3073-4480-ae86-597103b0d846" providerId="AD" clId="Web-{DFB828A5-D2D0-449D-BA8B-2769420FB2DC}" dt="2022-05-16T22:46:23.762" v="121"/>
          <ac:inkMkLst>
            <pc:docMk/>
            <pc:sldMk cId="265173170" sldId="265"/>
            <ac:inkMk id="15" creationId="{878FCBAC-F125-6C1D-B9E7-E92303706BB1}"/>
          </ac:inkMkLst>
        </pc:inkChg>
        <pc:inkChg chg="del">
          <ac:chgData name="Andrew Miller (1000087622)" userId="S::millai1@student.op.ac.nz::32cea5cd-3073-4480-ae86-597103b0d846" providerId="AD" clId="Web-{DFB828A5-D2D0-449D-BA8B-2769420FB2DC}" dt="2022-05-16T22:53:23.818" v="219"/>
          <ac:inkMkLst>
            <pc:docMk/>
            <pc:sldMk cId="265173170" sldId="265"/>
            <ac:inkMk id="16" creationId="{1CD9A960-B125-8A14-F535-D0FC69CF172B}"/>
          </ac:inkMkLst>
        </pc:inkChg>
        <pc:inkChg chg="add">
          <ac:chgData name="Andrew Miller (1000087622)" userId="S::millai1@student.op.ac.nz::32cea5cd-3073-4480-ae86-597103b0d846" providerId="AD" clId="Web-{DFB828A5-D2D0-449D-BA8B-2769420FB2DC}" dt="2022-05-16T22:45:55.448" v="101"/>
          <ac:inkMkLst>
            <pc:docMk/>
            <pc:sldMk cId="265173170" sldId="265"/>
            <ac:inkMk id="16" creationId="{74DF1FC4-FF85-ED2A-CE2F-372B4B8D3B76}"/>
          </ac:inkMkLst>
        </pc:inkChg>
        <pc:inkChg chg="del">
          <ac:chgData name="Andrew Miller (1000087622)" userId="S::millai1@student.op.ac.nz::32cea5cd-3073-4480-ae86-597103b0d846" providerId="AD" clId="Web-{DFB828A5-D2D0-449D-BA8B-2769420FB2DC}" dt="2022-05-16T22:46:23.762" v="120"/>
          <ac:inkMkLst>
            <pc:docMk/>
            <pc:sldMk cId="265173170" sldId="265"/>
            <ac:inkMk id="17" creationId="{74DF1FC4-FF85-ED2A-CE2F-372B4B8D3B76}"/>
          </ac:inkMkLst>
        </pc:inkChg>
        <pc:inkChg chg="add del">
          <ac:chgData name="Andrew Miller (1000087622)" userId="S::millai1@student.op.ac.nz::32cea5cd-3073-4480-ae86-597103b0d846" providerId="AD" clId="Web-{DFB828A5-D2D0-449D-BA8B-2769420FB2DC}" dt="2022-05-16T22:46:23.762" v="119"/>
          <ac:inkMkLst>
            <pc:docMk/>
            <pc:sldMk cId="265173170" sldId="265"/>
            <ac:inkMk id="18" creationId="{19E00CA3-F471-AB96-E2A6-15DE9B37D83F}"/>
          </ac:inkMkLst>
        </pc:inkChg>
        <pc:inkChg chg="add del">
          <ac:chgData name="Andrew Miller (1000087622)" userId="S::millai1@student.op.ac.nz::32cea5cd-3073-4480-ae86-597103b0d846" providerId="AD" clId="Web-{DFB828A5-D2D0-449D-BA8B-2769420FB2DC}" dt="2022-05-16T22:46:23.762" v="118"/>
          <ac:inkMkLst>
            <pc:docMk/>
            <pc:sldMk cId="265173170" sldId="265"/>
            <ac:inkMk id="19" creationId="{F29345F6-D435-B91D-9607-C039D81D389E}"/>
          </ac:inkMkLst>
        </pc:inkChg>
        <pc:inkChg chg="add del">
          <ac:chgData name="Andrew Miller (1000087622)" userId="S::millai1@student.op.ac.nz::32cea5cd-3073-4480-ae86-597103b0d846" providerId="AD" clId="Web-{DFB828A5-D2D0-449D-BA8B-2769420FB2DC}" dt="2022-05-16T22:46:23.762" v="117"/>
          <ac:inkMkLst>
            <pc:docMk/>
            <pc:sldMk cId="265173170" sldId="265"/>
            <ac:inkMk id="20" creationId="{E4692AE4-B9AA-31BD-7F5A-92873EECD655}"/>
          </ac:inkMkLst>
        </pc:inkChg>
        <pc:inkChg chg="add del">
          <ac:chgData name="Andrew Miller (1000087622)" userId="S::millai1@student.op.ac.nz::32cea5cd-3073-4480-ae86-597103b0d846" providerId="AD" clId="Web-{DFB828A5-D2D0-449D-BA8B-2769420FB2DC}" dt="2022-05-16T22:46:18.199" v="116"/>
          <ac:inkMkLst>
            <pc:docMk/>
            <pc:sldMk cId="265173170" sldId="265"/>
            <ac:inkMk id="21" creationId="{40CAF89C-B64B-F86B-77DE-2213E763361A}"/>
          </ac:inkMkLst>
        </pc:inkChg>
        <pc:inkChg chg="add del">
          <ac:chgData name="Andrew Miller (1000087622)" userId="S::millai1@student.op.ac.nz::32cea5cd-3073-4480-ae86-597103b0d846" providerId="AD" clId="Web-{DFB828A5-D2D0-449D-BA8B-2769420FB2DC}" dt="2022-05-16T22:46:18.199" v="115"/>
          <ac:inkMkLst>
            <pc:docMk/>
            <pc:sldMk cId="265173170" sldId="265"/>
            <ac:inkMk id="22" creationId="{BCC28ABE-1670-C569-09B9-4A5317064C6E}"/>
          </ac:inkMkLst>
        </pc:inkChg>
        <pc:inkChg chg="add del">
          <ac:chgData name="Andrew Miller (1000087622)" userId="S::millai1@student.op.ac.nz::32cea5cd-3073-4480-ae86-597103b0d846" providerId="AD" clId="Web-{DFB828A5-D2D0-449D-BA8B-2769420FB2DC}" dt="2022-05-16T22:46:18.199" v="114"/>
          <ac:inkMkLst>
            <pc:docMk/>
            <pc:sldMk cId="265173170" sldId="265"/>
            <ac:inkMk id="23" creationId="{A4EC32AC-71E9-05C9-B54D-DDD44FCEDBBA}"/>
          </ac:inkMkLst>
        </pc:inkChg>
        <pc:inkChg chg="add del">
          <ac:chgData name="Andrew Miller (1000087622)" userId="S::millai1@student.op.ac.nz::32cea5cd-3073-4480-ae86-597103b0d846" providerId="AD" clId="Web-{DFB828A5-D2D0-449D-BA8B-2769420FB2DC}" dt="2022-05-16T22:46:18.199" v="113"/>
          <ac:inkMkLst>
            <pc:docMk/>
            <pc:sldMk cId="265173170" sldId="265"/>
            <ac:inkMk id="24" creationId="{7C525812-7BF6-6F71-B35B-0434EC65C23B}"/>
          </ac:inkMkLst>
        </pc:inkChg>
        <pc:inkChg chg="add del">
          <ac:chgData name="Andrew Miller (1000087622)" userId="S::millai1@student.op.ac.nz::32cea5cd-3073-4480-ae86-597103b0d846" providerId="AD" clId="Web-{DFB828A5-D2D0-449D-BA8B-2769420FB2DC}" dt="2022-05-16T22:46:18.199" v="112"/>
          <ac:inkMkLst>
            <pc:docMk/>
            <pc:sldMk cId="265173170" sldId="265"/>
            <ac:inkMk id="25" creationId="{88D4A2F2-A598-1E03-3E63-D1BD2CF05240}"/>
          </ac:inkMkLst>
        </pc:inkChg>
        <pc:inkChg chg="add del">
          <ac:chgData name="Andrew Miller (1000087622)" userId="S::millai1@student.op.ac.nz::32cea5cd-3073-4480-ae86-597103b0d846" providerId="AD" clId="Web-{DFB828A5-D2D0-449D-BA8B-2769420FB2DC}" dt="2022-05-16T22:46:18.199" v="111"/>
          <ac:inkMkLst>
            <pc:docMk/>
            <pc:sldMk cId="265173170" sldId="265"/>
            <ac:inkMk id="26" creationId="{D1715E47-AB87-AB3B-AD6C-FADEFB7053A9}"/>
          </ac:inkMkLst>
        </pc:inkChg>
        <pc:inkChg chg="add del">
          <ac:chgData name="Andrew Miller (1000087622)" userId="S::millai1@student.op.ac.nz::32cea5cd-3073-4480-ae86-597103b0d846" providerId="AD" clId="Web-{DFB828A5-D2D0-449D-BA8B-2769420FB2DC}" dt="2022-05-16T22:53:20.880" v="215"/>
          <ac:inkMkLst>
            <pc:docMk/>
            <pc:sldMk cId="265173170" sldId="265"/>
            <ac:inkMk id="27" creationId="{5942B7ED-E1B6-C5A8-435F-CB75B08278ED}"/>
          </ac:inkMkLst>
        </pc:inkChg>
        <pc:inkChg chg="add del">
          <ac:chgData name="Andrew Miller (1000087622)" userId="S::millai1@student.op.ac.nz::32cea5cd-3073-4480-ae86-597103b0d846" providerId="AD" clId="Web-{DFB828A5-D2D0-449D-BA8B-2769420FB2DC}" dt="2022-05-16T22:53:20.880" v="214"/>
          <ac:inkMkLst>
            <pc:docMk/>
            <pc:sldMk cId="265173170" sldId="265"/>
            <ac:inkMk id="28" creationId="{2DDD9B9D-EF97-43DB-D8AF-892A9C160720}"/>
          </ac:inkMkLst>
        </pc:inkChg>
        <pc:inkChg chg="add del">
          <ac:chgData name="Andrew Miller (1000087622)" userId="S::millai1@student.op.ac.nz::32cea5cd-3073-4480-ae86-597103b0d846" providerId="AD" clId="Web-{DFB828A5-D2D0-449D-BA8B-2769420FB2DC}" dt="2022-05-16T22:53:20.880" v="213"/>
          <ac:inkMkLst>
            <pc:docMk/>
            <pc:sldMk cId="265173170" sldId="265"/>
            <ac:inkMk id="29" creationId="{53AFAAC7-B034-CCE4-67EF-373E9B29AA64}"/>
          </ac:inkMkLst>
        </pc:inkChg>
        <pc:inkChg chg="add del">
          <ac:chgData name="Andrew Miller (1000087622)" userId="S::millai1@student.op.ac.nz::32cea5cd-3073-4480-ae86-597103b0d846" providerId="AD" clId="Web-{DFB828A5-D2D0-449D-BA8B-2769420FB2DC}" dt="2022-05-16T22:53:20.880" v="212"/>
          <ac:inkMkLst>
            <pc:docMk/>
            <pc:sldMk cId="265173170" sldId="265"/>
            <ac:inkMk id="30" creationId="{322540BC-D882-FFB8-497A-8CAE3C51BA7F}"/>
          </ac:inkMkLst>
        </pc:inkChg>
        <pc:inkChg chg="add del">
          <ac:chgData name="Andrew Miller (1000087622)" userId="S::millai1@student.op.ac.nz::32cea5cd-3073-4480-ae86-597103b0d846" providerId="AD" clId="Web-{DFB828A5-D2D0-449D-BA8B-2769420FB2DC}" dt="2022-05-16T22:47:25.779" v="139"/>
          <ac:inkMkLst>
            <pc:docMk/>
            <pc:sldMk cId="265173170" sldId="265"/>
            <ac:inkMk id="31" creationId="{68F5C610-55D7-2538-CD0C-46BFD1093B00}"/>
          </ac:inkMkLst>
        </pc:inkChg>
        <pc:inkChg chg="add del">
          <ac:chgData name="Andrew Miller (1000087622)" userId="S::millai1@student.op.ac.nz::32cea5cd-3073-4480-ae86-597103b0d846" providerId="AD" clId="Web-{DFB828A5-D2D0-449D-BA8B-2769420FB2DC}" dt="2022-05-16T22:47:25.779" v="138"/>
          <ac:inkMkLst>
            <pc:docMk/>
            <pc:sldMk cId="265173170" sldId="265"/>
            <ac:inkMk id="32" creationId="{4F646290-9007-E144-8C9F-E314C3CE67C8}"/>
          </ac:inkMkLst>
        </pc:inkChg>
        <pc:inkChg chg="add del">
          <ac:chgData name="Andrew Miller (1000087622)" userId="S::millai1@student.op.ac.nz::32cea5cd-3073-4480-ae86-597103b0d846" providerId="AD" clId="Web-{DFB828A5-D2D0-449D-BA8B-2769420FB2DC}" dt="2022-05-16T22:47:23.654" v="137"/>
          <ac:inkMkLst>
            <pc:docMk/>
            <pc:sldMk cId="265173170" sldId="265"/>
            <ac:inkMk id="33" creationId="{FE4A9480-B6D6-EB88-2007-54D1E0F1F226}"/>
          </ac:inkMkLst>
        </pc:inkChg>
        <pc:inkChg chg="add del">
          <ac:chgData name="Andrew Miller (1000087622)" userId="S::millai1@student.op.ac.nz::32cea5cd-3073-4480-ae86-597103b0d846" providerId="AD" clId="Web-{DFB828A5-D2D0-449D-BA8B-2769420FB2DC}" dt="2022-05-16T22:47:23.654" v="136"/>
          <ac:inkMkLst>
            <pc:docMk/>
            <pc:sldMk cId="265173170" sldId="265"/>
            <ac:inkMk id="34" creationId="{FC7F6A67-1D5D-9995-E807-CAFFFD655411}"/>
          </ac:inkMkLst>
        </pc:inkChg>
        <pc:inkChg chg="add del">
          <ac:chgData name="Andrew Miller (1000087622)" userId="S::millai1@student.op.ac.nz::32cea5cd-3073-4480-ae86-597103b0d846" providerId="AD" clId="Web-{DFB828A5-D2D0-449D-BA8B-2769420FB2DC}" dt="2022-05-16T22:47:23.654" v="135"/>
          <ac:inkMkLst>
            <pc:docMk/>
            <pc:sldMk cId="265173170" sldId="265"/>
            <ac:inkMk id="35" creationId="{5C7660F2-E0B3-1AC6-1E52-147A2BFF42E1}"/>
          </ac:inkMkLst>
        </pc:inkChg>
        <pc:inkChg chg="add del">
          <ac:chgData name="Andrew Miller (1000087622)" userId="S::millai1@student.op.ac.nz::32cea5cd-3073-4480-ae86-597103b0d846" providerId="AD" clId="Web-{DFB828A5-D2D0-449D-BA8B-2769420FB2DC}" dt="2022-05-16T22:53:20.880" v="211"/>
          <ac:inkMkLst>
            <pc:docMk/>
            <pc:sldMk cId="265173170" sldId="265"/>
            <ac:inkMk id="36" creationId="{2DE5541E-56BD-F794-F7E8-21BCB1E74F80}"/>
          </ac:inkMkLst>
        </pc:inkChg>
        <pc:inkChg chg="add del">
          <ac:chgData name="Andrew Miller (1000087622)" userId="S::millai1@student.op.ac.nz::32cea5cd-3073-4480-ae86-597103b0d846" providerId="AD" clId="Web-{DFB828A5-D2D0-449D-BA8B-2769420FB2DC}" dt="2022-05-16T22:53:20.880" v="210"/>
          <ac:inkMkLst>
            <pc:docMk/>
            <pc:sldMk cId="265173170" sldId="265"/>
            <ac:inkMk id="37" creationId="{99ED80B8-4776-ED94-CF8F-187143001CA6}"/>
          </ac:inkMkLst>
        </pc:inkChg>
        <pc:inkChg chg="add del">
          <ac:chgData name="Andrew Miller (1000087622)" userId="S::millai1@student.op.ac.nz::32cea5cd-3073-4480-ae86-597103b0d846" providerId="AD" clId="Web-{DFB828A5-D2D0-449D-BA8B-2769420FB2DC}" dt="2022-05-16T22:53:20.880" v="209"/>
          <ac:inkMkLst>
            <pc:docMk/>
            <pc:sldMk cId="265173170" sldId="265"/>
            <ac:inkMk id="38" creationId="{87E299F0-DE6E-4236-0C9A-480B1B11007E}"/>
          </ac:inkMkLst>
        </pc:inkChg>
        <pc:inkChg chg="add del">
          <ac:chgData name="Andrew Miller (1000087622)" userId="S::millai1@student.op.ac.nz::32cea5cd-3073-4480-ae86-597103b0d846" providerId="AD" clId="Web-{DFB828A5-D2D0-449D-BA8B-2769420FB2DC}" dt="2022-05-16T22:53:20.880" v="208"/>
          <ac:inkMkLst>
            <pc:docMk/>
            <pc:sldMk cId="265173170" sldId="265"/>
            <ac:inkMk id="39" creationId="{05774B5D-F9AF-E1B2-4580-4329D15B7909}"/>
          </ac:inkMkLst>
        </pc:inkChg>
        <pc:inkChg chg="add del">
          <ac:chgData name="Andrew Miller (1000087622)" userId="S::millai1@student.op.ac.nz::32cea5cd-3073-4480-ae86-597103b0d846" providerId="AD" clId="Web-{DFB828A5-D2D0-449D-BA8B-2769420FB2DC}" dt="2022-05-16T22:53:20.880" v="207"/>
          <ac:inkMkLst>
            <pc:docMk/>
            <pc:sldMk cId="265173170" sldId="265"/>
            <ac:inkMk id="40" creationId="{8BC91C1F-5B23-7FC7-773E-10E02882D083}"/>
          </ac:inkMkLst>
        </pc:inkChg>
        <pc:inkChg chg="add del">
          <ac:chgData name="Andrew Miller (1000087622)" userId="S::millai1@student.op.ac.nz::32cea5cd-3073-4480-ae86-597103b0d846" providerId="AD" clId="Web-{DFB828A5-D2D0-449D-BA8B-2769420FB2DC}" dt="2022-05-16T22:53:20.880" v="206"/>
          <ac:inkMkLst>
            <pc:docMk/>
            <pc:sldMk cId="265173170" sldId="265"/>
            <ac:inkMk id="41" creationId="{AA274B28-6289-C30E-B893-2774B50FCCA9}"/>
          </ac:inkMkLst>
        </pc:inkChg>
        <pc:inkChg chg="add del">
          <ac:chgData name="Andrew Miller (1000087622)" userId="S::millai1@student.op.ac.nz::32cea5cd-3073-4480-ae86-597103b0d846" providerId="AD" clId="Web-{DFB828A5-D2D0-449D-BA8B-2769420FB2DC}" dt="2022-05-16T22:53:20.880" v="205"/>
          <ac:inkMkLst>
            <pc:docMk/>
            <pc:sldMk cId="265173170" sldId="265"/>
            <ac:inkMk id="42" creationId="{198BC820-0260-C7FE-393F-B31340DF5729}"/>
          </ac:inkMkLst>
        </pc:inkChg>
        <pc:inkChg chg="add del">
          <ac:chgData name="Andrew Miller (1000087622)" userId="S::millai1@student.op.ac.nz::32cea5cd-3073-4480-ae86-597103b0d846" providerId="AD" clId="Web-{DFB828A5-D2D0-449D-BA8B-2769420FB2DC}" dt="2022-05-16T22:53:20.880" v="204"/>
          <ac:inkMkLst>
            <pc:docMk/>
            <pc:sldMk cId="265173170" sldId="265"/>
            <ac:inkMk id="43" creationId="{16D90D10-66D0-6715-AA74-5E6704090A48}"/>
          </ac:inkMkLst>
        </pc:inkChg>
        <pc:inkChg chg="add del">
          <ac:chgData name="Andrew Miller (1000087622)" userId="S::millai1@student.op.ac.nz::32cea5cd-3073-4480-ae86-597103b0d846" providerId="AD" clId="Web-{DFB828A5-D2D0-449D-BA8B-2769420FB2DC}" dt="2022-05-16T22:53:20.880" v="203"/>
          <ac:inkMkLst>
            <pc:docMk/>
            <pc:sldMk cId="265173170" sldId="265"/>
            <ac:inkMk id="44" creationId="{D487C022-814E-D69A-536C-9C04E762ACE3}"/>
          </ac:inkMkLst>
        </pc:inkChg>
        <pc:cxnChg chg="add">
          <ac:chgData name="Andrew Miller (1000087622)" userId="S::millai1@student.op.ac.nz::32cea5cd-3073-4480-ae86-597103b0d846" providerId="AD" clId="Web-{DFB828A5-D2D0-449D-BA8B-2769420FB2DC}" dt="2022-05-16T22:57:02.729" v="250"/>
          <ac:cxnSpMkLst>
            <pc:docMk/>
            <pc:sldMk cId="265173170" sldId="265"/>
            <ac:cxnSpMk id="54" creationId="{E2FFB46B-05BC-4950-B18A-9593FDAE6ED7}"/>
          </ac:cxnSpMkLst>
        </pc:cxnChg>
      </pc:sldChg>
    </pc:docChg>
  </pc:docChgLst>
  <pc:docChgLst>
    <pc:chgData name="Harriet Koch (1000065619)" userId="S::kochha1@student.op.ac.nz::f94f72ed-7973-498b-af77-51e7826ab769" providerId="AD" clId="Web-{C8BFAAEB-7D54-4C1F-93EE-616FFF7C8551}"/>
    <pc:docChg chg="modSld">
      <pc:chgData name="Harriet Koch (1000065619)" userId="S::kochha1@student.op.ac.nz::f94f72ed-7973-498b-af77-51e7826ab769" providerId="AD" clId="Web-{C8BFAAEB-7D54-4C1F-93EE-616FFF7C8551}" dt="2022-05-16T00:12:09.651" v="6" actId="20577"/>
      <pc:docMkLst>
        <pc:docMk/>
      </pc:docMkLst>
      <pc:sldChg chg="modSp">
        <pc:chgData name="Harriet Koch (1000065619)" userId="S::kochha1@student.op.ac.nz::f94f72ed-7973-498b-af77-51e7826ab769" providerId="AD" clId="Web-{C8BFAAEB-7D54-4C1F-93EE-616FFF7C8551}" dt="2022-05-16T00:12:09.651" v="6" actId="20577"/>
        <pc:sldMkLst>
          <pc:docMk/>
          <pc:sldMk cId="2172682028" sldId="260"/>
        </pc:sldMkLst>
        <pc:spChg chg="mod">
          <ac:chgData name="Harriet Koch (1000065619)" userId="S::kochha1@student.op.ac.nz::f94f72ed-7973-498b-af77-51e7826ab769" providerId="AD" clId="Web-{C8BFAAEB-7D54-4C1F-93EE-616FFF7C8551}" dt="2022-05-16T00:12:09.651" v="6" actId="20577"/>
          <ac:spMkLst>
            <pc:docMk/>
            <pc:sldMk cId="2172682028" sldId="260"/>
            <ac:spMk id="2" creationId="{F9A619EC-407E-9D1C-E4BB-0B98A563D972}"/>
          </ac:spMkLst>
        </pc:spChg>
      </pc:sldChg>
    </pc:docChg>
  </pc:docChgLst>
  <pc:docChgLst>
    <pc:chgData name="Brodie Kain (1000085225)" userId="S::kainbm1@student.op.ac.nz::46f8da05-d3fa-456d-8f3a-f054b7d8ec73" providerId="AD" clId="Web-{32A02097-8F66-416A-A6D1-8F0F0ACCB737}"/>
    <pc:docChg chg="modSld">
      <pc:chgData name="Brodie Kain (1000085225)" userId="S::kainbm1@student.op.ac.nz::46f8da05-d3fa-456d-8f3a-f054b7d8ec73" providerId="AD" clId="Web-{32A02097-8F66-416A-A6D1-8F0F0ACCB737}" dt="2022-05-18T09:36:22.546" v="1"/>
      <pc:docMkLst>
        <pc:docMk/>
      </pc:docMkLst>
      <pc:sldChg chg="modNotes">
        <pc:chgData name="Brodie Kain (1000085225)" userId="S::kainbm1@student.op.ac.nz::46f8da05-d3fa-456d-8f3a-f054b7d8ec73" providerId="AD" clId="Web-{32A02097-8F66-416A-A6D1-8F0F0ACCB737}" dt="2022-05-18T09:36:22.546" v="1"/>
        <pc:sldMkLst>
          <pc:docMk/>
          <pc:sldMk cId="180896074" sldId="264"/>
        </pc:sldMkLst>
      </pc:sldChg>
    </pc:docChg>
  </pc:docChgLst>
  <pc:docChgLst>
    <pc:chgData name="Tahlia Matthews (1000068326)" userId="S::matttm2@student.op.ac.nz::270ba390-f926-494d-9784-8f1bd76c8802" providerId="AD" clId="Web-{B27875E7-2E90-4ED1-B004-C0A166A7430C}"/>
    <pc:docChg chg="addSld delSld modSld">
      <pc:chgData name="Tahlia Matthews (1000068326)" userId="S::matttm2@student.op.ac.nz::270ba390-f926-494d-9784-8f1bd76c8802" providerId="AD" clId="Web-{B27875E7-2E90-4ED1-B004-C0A166A7430C}" dt="2022-05-16T22:58:31.994" v="56"/>
      <pc:docMkLst>
        <pc:docMk/>
      </pc:docMkLst>
      <pc:sldChg chg="addSp modSp">
        <pc:chgData name="Tahlia Matthews (1000068326)" userId="S::matttm2@student.op.ac.nz::270ba390-f926-494d-9784-8f1bd76c8802" providerId="AD" clId="Web-{B27875E7-2E90-4ED1-B004-C0A166A7430C}" dt="2022-05-16T22:58:31.994" v="56"/>
        <pc:sldMkLst>
          <pc:docMk/>
          <pc:sldMk cId="1772022573" sldId="268"/>
        </pc:sldMkLst>
        <pc:spChg chg="mod">
          <ac:chgData name="Tahlia Matthews (1000068326)" userId="S::matttm2@student.op.ac.nz::270ba390-f926-494d-9784-8f1bd76c8802" providerId="AD" clId="Web-{B27875E7-2E90-4ED1-B004-C0A166A7430C}" dt="2022-05-16T22:51:55.639" v="34" actId="20577"/>
          <ac:spMkLst>
            <pc:docMk/>
            <pc:sldMk cId="1772022573" sldId="268"/>
            <ac:spMk id="16" creationId="{CC5085A7-62DC-C016-532B-7AD7298080B6}"/>
          </ac:spMkLst>
        </pc:spChg>
        <pc:spChg chg="add">
          <ac:chgData name="Tahlia Matthews (1000068326)" userId="S::matttm2@student.op.ac.nz::270ba390-f926-494d-9784-8f1bd76c8802" providerId="AD" clId="Web-{B27875E7-2E90-4ED1-B004-C0A166A7430C}" dt="2022-05-16T22:57:04.757" v="55"/>
          <ac:spMkLst>
            <pc:docMk/>
            <pc:sldMk cId="1772022573" sldId="268"/>
            <ac:spMk id="1455" creationId="{37D49834-CD5D-C403-13BF-CC8297F03EDA}"/>
          </ac:spMkLst>
        </pc:spChg>
        <pc:spChg chg="add">
          <ac:chgData name="Tahlia Matthews (1000068326)" userId="S::matttm2@student.op.ac.nz::270ba390-f926-494d-9784-8f1bd76c8802" providerId="AD" clId="Web-{B27875E7-2E90-4ED1-B004-C0A166A7430C}" dt="2022-05-16T22:58:31.994" v="56"/>
          <ac:spMkLst>
            <pc:docMk/>
            <pc:sldMk cId="1772022573" sldId="268"/>
            <ac:spMk id="1462" creationId="{282333F0-50E2-D411-A43C-9B26CDE87B41}"/>
          </ac:spMkLst>
        </pc:spChg>
        <pc:graphicFrameChg chg="mod modGraphic">
          <ac:chgData name="Tahlia Matthews (1000068326)" userId="S::matttm2@student.op.ac.nz::270ba390-f926-494d-9784-8f1bd76c8802" providerId="AD" clId="Web-{B27875E7-2E90-4ED1-B004-C0A166A7430C}" dt="2022-05-16T22:56:40.382" v="54" actId="20577"/>
          <ac:graphicFrameMkLst>
            <pc:docMk/>
            <pc:sldMk cId="1772022573" sldId="268"/>
            <ac:graphicFrameMk id="7" creationId="{61393534-2BC2-E994-BDFD-072135DAC809}"/>
          </ac:graphicFrameMkLst>
        </pc:graphicFrameChg>
        <pc:picChg chg="add mod">
          <ac:chgData name="Tahlia Matthews (1000068326)" userId="S::matttm2@student.op.ac.nz::270ba390-f926-494d-9784-8f1bd76c8802" providerId="AD" clId="Web-{B27875E7-2E90-4ED1-B004-C0A166A7430C}" dt="2022-05-16T22:41:11.903" v="0"/>
          <ac:picMkLst>
            <pc:docMk/>
            <pc:sldMk cId="1772022573" sldId="268"/>
            <ac:picMk id="1054" creationId="{52C7F9B7-BDEA-4270-B980-DC24E1816449}"/>
          </ac:picMkLst>
        </pc:picChg>
      </pc:sldChg>
      <pc:sldChg chg="addSp delSp modSp new del mod modClrScheme chgLayout">
        <pc:chgData name="Tahlia Matthews (1000068326)" userId="S::matttm2@student.op.ac.nz::270ba390-f926-494d-9784-8f1bd76c8802" providerId="AD" clId="Web-{B27875E7-2E90-4ED1-B004-C0A166A7430C}" dt="2022-05-16T22:55:56.381" v="47"/>
        <pc:sldMkLst>
          <pc:docMk/>
          <pc:sldMk cId="119850153" sldId="279"/>
        </pc:sldMkLst>
        <pc:spChg chg="del">
          <ac:chgData name="Tahlia Matthews (1000068326)" userId="S::matttm2@student.op.ac.nz::270ba390-f926-494d-9784-8f1bd76c8802" providerId="AD" clId="Web-{B27875E7-2E90-4ED1-B004-C0A166A7430C}" dt="2022-05-16T22:52:42.469" v="44"/>
          <ac:spMkLst>
            <pc:docMk/>
            <pc:sldMk cId="119850153" sldId="279"/>
            <ac:spMk id="2" creationId="{27DA45A4-D0E5-8F07-5B87-B14E001001B1}"/>
          </ac:spMkLst>
        </pc:spChg>
        <pc:spChg chg="del">
          <ac:chgData name="Tahlia Matthews (1000068326)" userId="S::matttm2@student.op.ac.nz::270ba390-f926-494d-9784-8f1bd76c8802" providerId="AD" clId="Web-{B27875E7-2E90-4ED1-B004-C0A166A7430C}" dt="2022-05-16T22:52:42.469" v="44"/>
          <ac:spMkLst>
            <pc:docMk/>
            <pc:sldMk cId="119850153" sldId="279"/>
            <ac:spMk id="3" creationId="{605D8F3E-A8FB-A6A7-9C0C-779AB68792C3}"/>
          </ac:spMkLst>
        </pc:spChg>
        <pc:graphicFrameChg chg="add del mod modGraphic">
          <ac:chgData name="Tahlia Matthews (1000068326)" userId="S::matttm2@student.op.ac.nz::270ba390-f926-494d-9784-8f1bd76c8802" providerId="AD" clId="Web-{B27875E7-2E90-4ED1-B004-C0A166A7430C}" dt="2022-05-16T22:54:23.300" v="46"/>
          <ac:graphicFrameMkLst>
            <pc:docMk/>
            <pc:sldMk cId="119850153" sldId="279"/>
            <ac:graphicFrameMk id="4" creationId="{9A64682A-A418-AC11-2612-B7949B57A871}"/>
          </ac:graphicFrameMkLst>
        </pc:graphicFrameChg>
      </pc:sldChg>
    </pc:docChg>
  </pc:docChgLst>
  <pc:docChgLst>
    <pc:chgData name="Hannah MacDonald (1000076713)" userId="S::macdhr1@student.op.ac.nz::b780575f-1bc2-4ff1-952b-d4801e983c2d" providerId="AD" clId="Web-{624740DF-9989-48EA-B92D-A97B6A96D963}"/>
    <pc:docChg chg="modSld">
      <pc:chgData name="Hannah MacDonald (1000076713)" userId="S::macdhr1@student.op.ac.nz::b780575f-1bc2-4ff1-952b-d4801e983c2d" providerId="AD" clId="Web-{624740DF-9989-48EA-B92D-A97B6A96D963}" dt="2022-05-17T09:45:59.419" v="6" actId="20577"/>
      <pc:docMkLst>
        <pc:docMk/>
      </pc:docMkLst>
      <pc:sldChg chg="modSp">
        <pc:chgData name="Hannah MacDonald (1000076713)" userId="S::macdhr1@student.op.ac.nz::b780575f-1bc2-4ff1-952b-d4801e983c2d" providerId="AD" clId="Web-{624740DF-9989-48EA-B92D-A97B6A96D963}" dt="2022-05-17T09:45:59.419" v="6" actId="20577"/>
        <pc:sldMkLst>
          <pc:docMk/>
          <pc:sldMk cId="2557937591" sldId="267"/>
        </pc:sldMkLst>
        <pc:spChg chg="mod">
          <ac:chgData name="Hannah MacDonald (1000076713)" userId="S::macdhr1@student.op.ac.nz::b780575f-1bc2-4ff1-952b-d4801e983c2d" providerId="AD" clId="Web-{624740DF-9989-48EA-B92D-A97B6A96D963}" dt="2022-05-17T09:45:59.419" v="6" actId="20577"/>
          <ac:spMkLst>
            <pc:docMk/>
            <pc:sldMk cId="2557937591" sldId="267"/>
            <ac:spMk id="2" creationId="{10955979-7990-4415-8378-DD939146D485}"/>
          </ac:spMkLst>
        </pc:spChg>
      </pc:sldChg>
    </pc:docChg>
  </pc:docChgLst>
  <pc:docChgLst>
    <pc:chgData name="Tahlia Matthews (1000068326)" userId="S::matttm2@student.op.ac.nz::270ba390-f926-494d-9784-8f1bd76c8802" providerId="AD" clId="Web-{537F872B-D32D-4450-B452-F08ACD985A52}"/>
    <pc:docChg chg="addSld delSld modSld">
      <pc:chgData name="Tahlia Matthews (1000068326)" userId="S::matttm2@student.op.ac.nz::270ba390-f926-494d-9784-8f1bd76c8802" providerId="AD" clId="Web-{537F872B-D32D-4450-B452-F08ACD985A52}" dt="2022-05-17T11:52:31.850" v="844" actId="1076"/>
      <pc:docMkLst>
        <pc:docMk/>
      </pc:docMkLst>
      <pc:sldChg chg="del">
        <pc:chgData name="Tahlia Matthews (1000068326)" userId="S::matttm2@student.op.ac.nz::270ba390-f926-494d-9784-8f1bd76c8802" providerId="AD" clId="Web-{537F872B-D32D-4450-B452-F08ACD985A52}" dt="2022-05-17T11:42:42.991" v="775"/>
        <pc:sldMkLst>
          <pc:docMk/>
          <pc:sldMk cId="1772022573" sldId="268"/>
        </pc:sldMkLst>
      </pc:sldChg>
      <pc:sldChg chg="addSp delSp modSp new">
        <pc:chgData name="Tahlia Matthews (1000068326)" userId="S::matttm2@student.op.ac.nz::270ba390-f926-494d-9784-8f1bd76c8802" providerId="AD" clId="Web-{537F872B-D32D-4450-B452-F08ACD985A52}" dt="2022-05-17T11:52:31.850" v="844" actId="1076"/>
        <pc:sldMkLst>
          <pc:docMk/>
          <pc:sldMk cId="965205286" sldId="281"/>
        </pc:sldMkLst>
        <pc:spChg chg="del mod">
          <ac:chgData name="Tahlia Matthews (1000068326)" userId="S::matttm2@student.op.ac.nz::270ba390-f926-494d-9784-8f1bd76c8802" providerId="AD" clId="Web-{537F872B-D32D-4450-B452-F08ACD985A52}" dt="2022-05-17T11:44:47.948" v="784"/>
          <ac:spMkLst>
            <pc:docMk/>
            <pc:sldMk cId="965205286" sldId="281"/>
            <ac:spMk id="2" creationId="{51FCD613-B320-15A9-5ED6-EFF9E3B3D311}"/>
          </ac:spMkLst>
        </pc:spChg>
        <pc:spChg chg="add del">
          <ac:chgData name="Tahlia Matthews (1000068326)" userId="S::matttm2@student.op.ac.nz::270ba390-f926-494d-9784-8f1bd76c8802" providerId="AD" clId="Web-{537F872B-D32D-4450-B452-F08ACD985A52}" dt="2022-05-17T11:16:31.422" v="22"/>
          <ac:spMkLst>
            <pc:docMk/>
            <pc:sldMk cId="965205286" sldId="281"/>
            <ac:spMk id="4" creationId="{0DCFDE39-A91E-DAFC-479A-E44AB5AA0F6E}"/>
          </ac:spMkLst>
        </pc:spChg>
        <pc:spChg chg="add del">
          <ac:chgData name="Tahlia Matthews (1000068326)" userId="S::matttm2@student.op.ac.nz::270ba390-f926-494d-9784-8f1bd76c8802" providerId="AD" clId="Web-{537F872B-D32D-4450-B452-F08ACD985A52}" dt="2022-05-17T11:40:40.019" v="769"/>
          <ac:spMkLst>
            <pc:docMk/>
            <pc:sldMk cId="965205286" sldId="281"/>
            <ac:spMk id="5" creationId="{0669DE69-946A-9F58-28E0-C8E1CCF2105E}"/>
          </ac:spMkLst>
        </pc:spChg>
        <pc:spChg chg="add mod">
          <ac:chgData name="Tahlia Matthews (1000068326)" userId="S::matttm2@student.op.ac.nz::270ba390-f926-494d-9784-8f1bd76c8802" providerId="AD" clId="Web-{537F872B-D32D-4450-B452-F08ACD985A52}" dt="2022-05-17T11:52:20.365" v="843" actId="1076"/>
          <ac:spMkLst>
            <pc:docMk/>
            <pc:sldMk cId="965205286" sldId="281"/>
            <ac:spMk id="10" creationId="{64500839-91CB-E881-084B-568858DB537A}"/>
          </ac:spMkLst>
        </pc:spChg>
        <pc:graphicFrameChg chg="add mod modGraphic">
          <ac:chgData name="Tahlia Matthews (1000068326)" userId="S::matttm2@student.op.ac.nz::270ba390-f926-494d-9784-8f1bd76c8802" providerId="AD" clId="Web-{537F872B-D32D-4450-B452-F08ACD985A52}" dt="2022-05-17T11:52:31.850" v="844" actId="1076"/>
          <ac:graphicFrameMkLst>
            <pc:docMk/>
            <pc:sldMk cId="965205286" sldId="281"/>
            <ac:graphicFrameMk id="3" creationId="{971DA42D-11B5-8CBA-5F88-6CFCC29F625C}"/>
          </ac:graphicFrameMkLst>
        </pc:graphicFrameChg>
        <pc:picChg chg="add del mod modCrop">
          <ac:chgData name="Tahlia Matthews (1000068326)" userId="S::matttm2@student.op.ac.nz::270ba390-f926-494d-9784-8f1bd76c8802" providerId="AD" clId="Web-{537F872B-D32D-4450-B452-F08ACD985A52}" dt="2022-05-17T11:41:11.708" v="774"/>
          <ac:picMkLst>
            <pc:docMk/>
            <pc:sldMk cId="965205286" sldId="281"/>
            <ac:picMk id="6" creationId="{59C922B8-7817-D926-75C5-274FEEE0F19F}"/>
          </ac:picMkLst>
        </pc:picChg>
        <pc:picChg chg="add del mod modCrop">
          <ac:chgData name="Tahlia Matthews (1000068326)" userId="S::matttm2@student.op.ac.nz::270ba390-f926-494d-9784-8f1bd76c8802" providerId="AD" clId="Web-{537F872B-D32D-4450-B452-F08ACD985A52}" dt="2022-05-17T11:49:46.502" v="812"/>
          <ac:picMkLst>
            <pc:docMk/>
            <pc:sldMk cId="965205286" sldId="281"/>
            <ac:picMk id="7" creationId="{6D41F788-2EB0-4A0E-01A6-34F34BE814BA}"/>
          </ac:picMkLst>
        </pc:picChg>
        <pc:picChg chg="add del mod">
          <ac:chgData name="Tahlia Matthews (1000068326)" userId="S::matttm2@student.op.ac.nz::270ba390-f926-494d-9784-8f1bd76c8802" providerId="AD" clId="Web-{537F872B-D32D-4450-B452-F08ACD985A52}" dt="2022-05-17T11:49:53.799" v="814"/>
          <ac:picMkLst>
            <pc:docMk/>
            <pc:sldMk cId="965205286" sldId="281"/>
            <ac:picMk id="8" creationId="{86E84C58-0DDA-91D7-85BD-EFD53351F244}"/>
          </ac:picMkLst>
        </pc:picChg>
        <pc:picChg chg="add del mod">
          <ac:chgData name="Tahlia Matthews (1000068326)" userId="S::matttm2@student.op.ac.nz::270ba390-f926-494d-9784-8f1bd76c8802" providerId="AD" clId="Web-{537F872B-D32D-4450-B452-F08ACD985A52}" dt="2022-05-17T11:50:29.144" v="819"/>
          <ac:picMkLst>
            <pc:docMk/>
            <pc:sldMk cId="965205286" sldId="281"/>
            <ac:picMk id="9" creationId="{75195FB9-8407-45D9-82AD-AB07A3F2422B}"/>
          </ac:picMkLst>
        </pc:picChg>
      </pc:sldChg>
    </pc:docChg>
  </pc:docChgLst>
  <pc:docChgLst>
    <pc:chgData name="Tahlia Matthews (1000068326)" userId="S::matttm2@student.op.ac.nz::270ba390-f926-494d-9784-8f1bd76c8802" providerId="AD" clId="Web-{0B15509D-AF4D-45C1-BB32-5DBE94EE683D}"/>
    <pc:docChg chg="modSld">
      <pc:chgData name="Tahlia Matthews (1000068326)" userId="S::matttm2@student.op.ac.nz::270ba390-f926-494d-9784-8f1bd76c8802" providerId="AD" clId="Web-{0B15509D-AF4D-45C1-BB32-5DBE94EE683D}" dt="2022-05-16T23:12:18.150" v="36" actId="20577"/>
      <pc:docMkLst>
        <pc:docMk/>
      </pc:docMkLst>
      <pc:sldChg chg="modSp">
        <pc:chgData name="Tahlia Matthews (1000068326)" userId="S::matttm2@student.op.ac.nz::270ba390-f926-494d-9784-8f1bd76c8802" providerId="AD" clId="Web-{0B15509D-AF4D-45C1-BB32-5DBE94EE683D}" dt="2022-05-16T23:12:18.150" v="36" actId="20577"/>
        <pc:sldMkLst>
          <pc:docMk/>
          <pc:sldMk cId="1772022573" sldId="268"/>
        </pc:sldMkLst>
        <pc:graphicFrameChg chg="modGraphic">
          <ac:chgData name="Tahlia Matthews (1000068326)" userId="S::matttm2@student.op.ac.nz::270ba390-f926-494d-9784-8f1bd76c8802" providerId="AD" clId="Web-{0B15509D-AF4D-45C1-BB32-5DBE94EE683D}" dt="2022-05-16T23:12:18.150" v="36" actId="20577"/>
          <ac:graphicFrameMkLst>
            <pc:docMk/>
            <pc:sldMk cId="1772022573" sldId="268"/>
            <ac:graphicFrameMk id="7" creationId="{61393534-2BC2-E994-BDFD-072135DAC809}"/>
          </ac:graphicFrameMkLst>
        </pc:graphicFrameChg>
      </pc:sldChg>
    </pc:docChg>
  </pc:docChgLst>
  <pc:docChgLst>
    <pc:chgData name="Laura O'Brien (1000075675)" userId="S::obrilc1@student.op.ac.nz::25d13261-62e6-4beb-86f5-f2582f34fbea" providerId="AD" clId="Web-{B5BD6A79-8B00-402E-86A7-FDF04C6D0237}"/>
    <pc:docChg chg="modSld">
      <pc:chgData name="Laura O'Brien (1000075675)" userId="S::obrilc1@student.op.ac.nz::25d13261-62e6-4beb-86f5-f2582f34fbea" providerId="AD" clId="Web-{B5BD6A79-8B00-402E-86A7-FDF04C6D0237}" dt="2022-05-15T23:39:48.980" v="36" actId="20577"/>
      <pc:docMkLst>
        <pc:docMk/>
      </pc:docMkLst>
      <pc:sldChg chg="modSp">
        <pc:chgData name="Laura O'Brien (1000075675)" userId="S::obrilc1@student.op.ac.nz::25d13261-62e6-4beb-86f5-f2582f34fbea" providerId="AD" clId="Web-{B5BD6A79-8B00-402E-86A7-FDF04C6D0237}" dt="2022-05-15T23:39:48.980" v="36" actId="20577"/>
        <pc:sldMkLst>
          <pc:docMk/>
          <pc:sldMk cId="3299990861" sldId="259"/>
        </pc:sldMkLst>
        <pc:spChg chg="mod">
          <ac:chgData name="Laura O'Brien (1000075675)" userId="S::obrilc1@student.op.ac.nz::25d13261-62e6-4beb-86f5-f2582f34fbea" providerId="AD" clId="Web-{B5BD6A79-8B00-402E-86A7-FDF04C6D0237}" dt="2022-05-15T23:36:19.505" v="12" actId="20577"/>
          <ac:spMkLst>
            <pc:docMk/>
            <pc:sldMk cId="3299990861" sldId="259"/>
            <ac:spMk id="2" creationId="{53172B08-92DB-A5E0-F92E-BE2FDF271F6B}"/>
          </ac:spMkLst>
        </pc:spChg>
        <pc:spChg chg="mod">
          <ac:chgData name="Laura O'Brien (1000075675)" userId="S::obrilc1@student.op.ac.nz::25d13261-62e6-4beb-86f5-f2582f34fbea" providerId="AD" clId="Web-{B5BD6A79-8B00-402E-86A7-FDF04C6D0237}" dt="2022-05-15T23:39:48.980" v="36" actId="20577"/>
          <ac:spMkLst>
            <pc:docMk/>
            <pc:sldMk cId="3299990861" sldId="259"/>
            <ac:spMk id="3" creationId="{18DDB21D-FD92-2706-A624-6114E6EE2E50}"/>
          </ac:spMkLst>
        </pc:spChg>
      </pc:sldChg>
    </pc:docChg>
  </pc:docChgLst>
  <pc:docChgLst>
    <pc:chgData name="Joanne Marie Tiu (1000064638)" userId="ec993bdb-8c17-46fc-9ad9-daa420b431f4" providerId="ADAL" clId="{763CF022-A117-9448-9C1A-1E1F869B0FBE}"/>
    <pc:docChg chg="undo custSel modSld">
      <pc:chgData name="Joanne Marie Tiu (1000064638)" userId="ec993bdb-8c17-46fc-9ad9-daa420b431f4" providerId="ADAL" clId="{763CF022-A117-9448-9C1A-1E1F869B0FBE}" dt="2022-05-17T06:15:10.468" v="245" actId="242"/>
      <pc:docMkLst>
        <pc:docMk/>
      </pc:docMkLst>
      <pc:sldChg chg="addSp delSp modSp">
        <pc:chgData name="Joanne Marie Tiu (1000064638)" userId="ec993bdb-8c17-46fc-9ad9-daa420b431f4" providerId="ADAL" clId="{763CF022-A117-9448-9C1A-1E1F869B0FBE}" dt="2022-05-17T06:15:10.468" v="245" actId="242"/>
        <pc:sldMkLst>
          <pc:docMk/>
          <pc:sldMk cId="2175684900" sldId="277"/>
        </pc:sldMkLst>
        <pc:graphicFrameChg chg="add del mod modGraphic">
          <ac:chgData name="Joanne Marie Tiu (1000064638)" userId="ec993bdb-8c17-46fc-9ad9-daa420b431f4" providerId="ADAL" clId="{763CF022-A117-9448-9C1A-1E1F869B0FBE}" dt="2022-05-17T04:24:09.029" v="181" actId="1076"/>
          <ac:graphicFrameMkLst>
            <pc:docMk/>
            <pc:sldMk cId="2175684900" sldId="277"/>
            <ac:graphicFrameMk id="4" creationId="{6214A64A-6FCA-26E0-273E-DE6382F54122}"/>
          </ac:graphicFrameMkLst>
        </pc:graphicFrameChg>
        <pc:graphicFrameChg chg="mod modGraphic">
          <ac:chgData name="Joanne Marie Tiu (1000064638)" userId="ec993bdb-8c17-46fc-9ad9-daa420b431f4" providerId="ADAL" clId="{763CF022-A117-9448-9C1A-1E1F869B0FBE}" dt="2022-05-17T06:15:10.468" v="245" actId="242"/>
          <ac:graphicFrameMkLst>
            <pc:docMk/>
            <pc:sldMk cId="2175684900" sldId="277"/>
            <ac:graphicFrameMk id="28" creationId="{DA662E8D-03DE-6547-8711-F0E28C2569A5}"/>
          </ac:graphicFrameMkLst>
        </pc:graphicFrameChg>
        <pc:picChg chg="mod">
          <ac:chgData name="Joanne Marie Tiu (1000064638)" userId="ec993bdb-8c17-46fc-9ad9-daa420b431f4" providerId="ADAL" clId="{763CF022-A117-9448-9C1A-1E1F869B0FBE}" dt="2022-05-17T03:57:43.422" v="49" actId="1076"/>
          <ac:picMkLst>
            <pc:docMk/>
            <pc:sldMk cId="2175684900" sldId="277"/>
            <ac:picMk id="5" creationId="{A9EDDB12-7CE2-6866-22EF-37FCEF8745A3}"/>
          </ac:picMkLst>
        </pc:picChg>
        <pc:picChg chg="mod">
          <ac:chgData name="Joanne Marie Tiu (1000064638)" userId="ec993bdb-8c17-46fc-9ad9-daa420b431f4" providerId="ADAL" clId="{763CF022-A117-9448-9C1A-1E1F869B0FBE}" dt="2022-05-17T06:10:17.449" v="183" actId="1076"/>
          <ac:picMkLst>
            <pc:docMk/>
            <pc:sldMk cId="2175684900" sldId="277"/>
            <ac:picMk id="1032" creationId="{91342AD0-5327-EA41-B2CF-2B8052AB6606}"/>
          </ac:picMkLst>
        </pc:picChg>
      </pc:sldChg>
    </pc:docChg>
  </pc:docChgLst>
  <pc:docChgLst>
    <pc:chgData name="Brodie Kain (1000085225)" userId="S::kainbm1@student.op.ac.nz::46f8da05-d3fa-456d-8f3a-f054b7d8ec73" providerId="AD" clId="Web-{E69CAEA8-0129-4DD7-AAC5-0453D8DBDCF3}"/>
    <pc:docChg chg="addSld delSld modSld addMainMaster delMainMaster">
      <pc:chgData name="Brodie Kain (1000085225)" userId="S::kainbm1@student.op.ac.nz::46f8da05-d3fa-456d-8f3a-f054b7d8ec73" providerId="AD" clId="Web-{E69CAEA8-0129-4DD7-AAC5-0453D8DBDCF3}" dt="2022-05-15T23:32:06.117" v="32"/>
      <pc:docMkLst>
        <pc:docMk/>
      </pc:docMkLst>
      <pc:sldChg chg="modSp mod modClrScheme chgLayout">
        <pc:chgData name="Brodie Kain (1000085225)" userId="S::kainbm1@student.op.ac.nz::46f8da05-d3fa-456d-8f3a-f054b7d8ec73" providerId="AD" clId="Web-{E69CAEA8-0129-4DD7-AAC5-0453D8DBDCF3}" dt="2022-05-15T23:32:06.117" v="32"/>
        <pc:sldMkLst>
          <pc:docMk/>
          <pc:sldMk cId="109857222" sldId="256"/>
        </pc:sldMkLst>
        <pc:spChg chg="mod ord">
          <ac:chgData name="Brodie Kain (1000085225)" userId="S::kainbm1@student.op.ac.nz::46f8da05-d3fa-456d-8f3a-f054b7d8ec73" providerId="AD" clId="Web-{E69CAEA8-0129-4DD7-AAC5-0453D8DBDCF3}" dt="2022-05-15T23:32:06.117" v="32"/>
          <ac:spMkLst>
            <pc:docMk/>
            <pc:sldMk cId="109857222" sldId="256"/>
            <ac:spMk id="2" creationId="{00000000-0000-0000-0000-000000000000}"/>
          </ac:spMkLst>
        </pc:spChg>
      </pc:sldChg>
      <pc:sldChg chg="modSp mod modClrScheme chgLayout">
        <pc:chgData name="Brodie Kain (1000085225)" userId="S::kainbm1@student.op.ac.nz::46f8da05-d3fa-456d-8f3a-f054b7d8ec73" providerId="AD" clId="Web-{E69CAEA8-0129-4DD7-AAC5-0453D8DBDCF3}" dt="2022-05-15T23:32:06.117" v="32"/>
        <pc:sldMkLst>
          <pc:docMk/>
          <pc:sldMk cId="2782608241" sldId="257"/>
        </pc:sldMkLst>
        <pc:spChg chg="mod ord">
          <ac:chgData name="Brodie Kain (1000085225)" userId="S::kainbm1@student.op.ac.nz::46f8da05-d3fa-456d-8f3a-f054b7d8ec73" providerId="AD" clId="Web-{E69CAEA8-0129-4DD7-AAC5-0453D8DBDCF3}" dt="2022-05-15T23:32:06.117" v="32"/>
          <ac:spMkLst>
            <pc:docMk/>
            <pc:sldMk cId="2782608241" sldId="257"/>
            <ac:spMk id="2" creationId="{1817EC87-790B-5AB6-BBFC-436FC017F588}"/>
          </ac:spMkLst>
        </pc:spChg>
        <pc:spChg chg="mod ord">
          <ac:chgData name="Brodie Kain (1000085225)" userId="S::kainbm1@student.op.ac.nz::46f8da05-d3fa-456d-8f3a-f054b7d8ec73" providerId="AD" clId="Web-{E69CAEA8-0129-4DD7-AAC5-0453D8DBDCF3}" dt="2022-05-15T23:32:06.117" v="32"/>
          <ac:spMkLst>
            <pc:docMk/>
            <pc:sldMk cId="2782608241" sldId="257"/>
            <ac:spMk id="3" creationId="{6CE10C48-C3F9-947F-3882-B975C095EF2E}"/>
          </ac:spMkLst>
        </pc:spChg>
      </pc:sldChg>
      <pc:sldChg chg="addSp delSp modSp del mod setBg setClrOvrMap">
        <pc:chgData name="Brodie Kain (1000085225)" userId="S::kainbm1@student.op.ac.nz::46f8da05-d3fa-456d-8f3a-f054b7d8ec73" providerId="AD" clId="Web-{E69CAEA8-0129-4DD7-AAC5-0453D8DBDCF3}" dt="2022-05-15T23:26:25.359" v="28"/>
        <pc:sldMkLst>
          <pc:docMk/>
          <pc:sldMk cId="421479173" sldId="258"/>
        </pc:sldMkLst>
        <pc:spChg chg="mod">
          <ac:chgData name="Brodie Kain (1000085225)" userId="S::kainbm1@student.op.ac.nz::46f8da05-d3fa-456d-8f3a-f054b7d8ec73" providerId="AD" clId="Web-{E69CAEA8-0129-4DD7-AAC5-0453D8DBDCF3}" dt="2022-05-15T23:26:14.640" v="22" actId="20577"/>
          <ac:spMkLst>
            <pc:docMk/>
            <pc:sldMk cId="421479173" sldId="258"/>
            <ac:spMk id="2" creationId="{4B8EDCF8-8813-6F9C-EC7A-A7CD94051653}"/>
          </ac:spMkLst>
        </pc:spChg>
        <pc:spChg chg="mod">
          <ac:chgData name="Brodie Kain (1000085225)" userId="S::kainbm1@student.op.ac.nz::46f8da05-d3fa-456d-8f3a-f054b7d8ec73" providerId="AD" clId="Web-{E69CAEA8-0129-4DD7-AAC5-0453D8DBDCF3}" dt="2022-05-15T23:26:20.468" v="25" actId="20577"/>
          <ac:spMkLst>
            <pc:docMk/>
            <pc:sldMk cId="421479173" sldId="258"/>
            <ac:spMk id="3" creationId="{826E9AE9-743F-7A39-25FF-0FD855042394}"/>
          </ac:spMkLst>
        </pc:spChg>
        <pc:spChg chg="add del mod">
          <ac:chgData name="Brodie Kain (1000085225)" userId="S::kainbm1@student.op.ac.nz::46f8da05-d3fa-456d-8f3a-f054b7d8ec73" providerId="AD" clId="Web-{E69CAEA8-0129-4DD7-AAC5-0453D8DBDCF3}" dt="2022-05-15T23:26:07.468" v="17"/>
          <ac:spMkLst>
            <pc:docMk/>
            <pc:sldMk cId="421479173" sldId="258"/>
            <ac:spMk id="5" creationId="{33CC81E7-1EB4-CA74-F38D-B14CEBF5576A}"/>
          </ac:spMkLst>
        </pc:spChg>
        <pc:spChg chg="add">
          <ac:chgData name="Brodie Kain (1000085225)" userId="S::kainbm1@student.op.ac.nz::46f8da05-d3fa-456d-8f3a-f054b7d8ec73" providerId="AD" clId="Web-{E69CAEA8-0129-4DD7-AAC5-0453D8DBDCF3}" dt="2022-05-15T23:26:13.546" v="19"/>
          <ac:spMkLst>
            <pc:docMk/>
            <pc:sldMk cId="421479173" sldId="258"/>
            <ac:spMk id="7" creationId="{4D946C28-7271-70E5-BEEB-A501546EC1C2}"/>
          </ac:spMkLst>
        </pc:spChg>
        <pc:spChg chg="add del">
          <ac:chgData name="Brodie Kain (1000085225)" userId="S::kainbm1@student.op.ac.nz::46f8da05-d3fa-456d-8f3a-f054b7d8ec73" providerId="AD" clId="Web-{E69CAEA8-0129-4DD7-AAC5-0453D8DBDCF3}" dt="2022-05-15T23:25:01.310" v="13"/>
          <ac:spMkLst>
            <pc:docMk/>
            <pc:sldMk cId="421479173" sldId="258"/>
            <ac:spMk id="10" creationId="{9AA72BD9-2C5A-4EDC-931F-5AA08EACA0F3}"/>
          </ac:spMkLst>
        </pc:spChg>
        <pc:spChg chg="add del">
          <ac:chgData name="Brodie Kain (1000085225)" userId="S::kainbm1@student.op.ac.nz::46f8da05-d3fa-456d-8f3a-f054b7d8ec73" providerId="AD" clId="Web-{E69CAEA8-0129-4DD7-AAC5-0453D8DBDCF3}" dt="2022-05-15T23:25:01.310" v="13"/>
          <ac:spMkLst>
            <pc:docMk/>
            <pc:sldMk cId="421479173" sldId="258"/>
            <ac:spMk id="12" creationId="{DD3981AC-7B61-4947-BCF3-F7AA7FA385B9}"/>
          </ac:spMkLst>
        </pc:spChg>
        <pc:spChg chg="add del">
          <ac:chgData name="Brodie Kain (1000085225)" userId="S::kainbm1@student.op.ac.nz::46f8da05-d3fa-456d-8f3a-f054b7d8ec73" providerId="AD" clId="Web-{E69CAEA8-0129-4DD7-AAC5-0453D8DBDCF3}" dt="2022-05-15T23:25:01.310" v="13"/>
          <ac:spMkLst>
            <pc:docMk/>
            <pc:sldMk cId="421479173" sldId="258"/>
            <ac:spMk id="14" creationId="{55D4142C-5077-457F-A6AD-3FECFDB39685}"/>
          </ac:spMkLst>
        </pc:spChg>
        <pc:spChg chg="add del">
          <ac:chgData name="Brodie Kain (1000085225)" userId="S::kainbm1@student.op.ac.nz::46f8da05-d3fa-456d-8f3a-f054b7d8ec73" providerId="AD" clId="Web-{E69CAEA8-0129-4DD7-AAC5-0453D8DBDCF3}" dt="2022-05-15T23:25:01.310" v="13"/>
          <ac:spMkLst>
            <pc:docMk/>
            <pc:sldMk cId="421479173" sldId="258"/>
            <ac:spMk id="16" creationId="{7A5F0580-5EE9-419F-96EE-B6529EF6E7D0}"/>
          </ac:spMkLst>
        </pc:spChg>
        <pc:spChg chg="add del">
          <ac:chgData name="Brodie Kain (1000085225)" userId="S::kainbm1@student.op.ac.nz::46f8da05-d3fa-456d-8f3a-f054b7d8ec73" providerId="AD" clId="Web-{E69CAEA8-0129-4DD7-AAC5-0453D8DBDCF3}" dt="2022-05-15T23:25:11.232" v="15"/>
          <ac:spMkLst>
            <pc:docMk/>
            <pc:sldMk cId="421479173" sldId="258"/>
            <ac:spMk id="18" creationId="{9B76D444-2756-434F-AE61-96D69830C13E}"/>
          </ac:spMkLst>
        </pc:spChg>
        <pc:spChg chg="add">
          <ac:chgData name="Brodie Kain (1000085225)" userId="S::kainbm1@student.op.ac.nz::46f8da05-d3fa-456d-8f3a-f054b7d8ec73" providerId="AD" clId="Web-{E69CAEA8-0129-4DD7-AAC5-0453D8DBDCF3}" dt="2022-05-15T23:25:11.247" v="16"/>
          <ac:spMkLst>
            <pc:docMk/>
            <pc:sldMk cId="421479173" sldId="258"/>
            <ac:spMk id="21" creationId="{45D37F4E-DDB4-456B-97E0-9937730A039F}"/>
          </ac:spMkLst>
        </pc:spChg>
        <pc:spChg chg="add">
          <ac:chgData name="Brodie Kain (1000085225)" userId="S::kainbm1@student.op.ac.nz::46f8da05-d3fa-456d-8f3a-f054b7d8ec73" providerId="AD" clId="Web-{E69CAEA8-0129-4DD7-AAC5-0453D8DBDCF3}" dt="2022-05-15T23:25:11.247" v="16"/>
          <ac:spMkLst>
            <pc:docMk/>
            <pc:sldMk cId="421479173" sldId="258"/>
            <ac:spMk id="22" creationId="{B2DD41CD-8F47-4F56-AD12-4E2FF7696987}"/>
          </ac:spMkLst>
        </pc:spChg>
        <pc:picChg chg="add del mod ord">
          <ac:chgData name="Brodie Kain (1000085225)" userId="S::kainbm1@student.op.ac.nz::46f8da05-d3fa-456d-8f3a-f054b7d8ec73" providerId="AD" clId="Web-{E69CAEA8-0129-4DD7-AAC5-0453D8DBDCF3}" dt="2022-05-15T23:26:07.468" v="17"/>
          <ac:picMkLst>
            <pc:docMk/>
            <pc:sldMk cId="421479173" sldId="258"/>
            <ac:picMk id="4" creationId="{FA042A83-7950-592B-1AEE-160FBFA78853}"/>
          </ac:picMkLst>
        </pc:picChg>
        <pc:cxnChg chg="add del">
          <ac:chgData name="Brodie Kain (1000085225)" userId="S::kainbm1@student.op.ac.nz::46f8da05-d3fa-456d-8f3a-f054b7d8ec73" providerId="AD" clId="Web-{E69CAEA8-0129-4DD7-AAC5-0453D8DBDCF3}" dt="2022-05-15T23:25:11.232" v="15"/>
          <ac:cxnSpMkLst>
            <pc:docMk/>
            <pc:sldMk cId="421479173" sldId="258"/>
            <ac:cxnSpMk id="19" creationId="{CF8F36E2-BBE5-43FE-822F-AD8CAE08C071}"/>
          </ac:cxnSpMkLst>
        </pc:cxnChg>
      </pc:sldChg>
      <pc:sldChg chg="modSp mod modClrScheme chgLayout">
        <pc:chgData name="Brodie Kain (1000085225)" userId="S::kainbm1@student.op.ac.nz::46f8da05-d3fa-456d-8f3a-f054b7d8ec73" providerId="AD" clId="Web-{E69CAEA8-0129-4DD7-AAC5-0453D8DBDCF3}" dt="2022-05-15T23:32:06.117" v="32"/>
        <pc:sldMkLst>
          <pc:docMk/>
          <pc:sldMk cId="3299990861" sldId="259"/>
        </pc:sldMkLst>
        <pc:spChg chg="mod ord">
          <ac:chgData name="Brodie Kain (1000085225)" userId="S::kainbm1@student.op.ac.nz::46f8da05-d3fa-456d-8f3a-f054b7d8ec73" providerId="AD" clId="Web-{E69CAEA8-0129-4DD7-AAC5-0453D8DBDCF3}" dt="2022-05-15T23:32:06.117" v="32"/>
          <ac:spMkLst>
            <pc:docMk/>
            <pc:sldMk cId="3299990861" sldId="259"/>
            <ac:spMk id="2" creationId="{53172B08-92DB-A5E0-F92E-BE2FDF271F6B}"/>
          </ac:spMkLst>
        </pc:spChg>
        <pc:spChg chg="mod ord">
          <ac:chgData name="Brodie Kain (1000085225)" userId="S::kainbm1@student.op.ac.nz::46f8da05-d3fa-456d-8f3a-f054b7d8ec73" providerId="AD" clId="Web-{E69CAEA8-0129-4DD7-AAC5-0453D8DBDCF3}" dt="2022-05-15T23:32:06.117" v="32"/>
          <ac:spMkLst>
            <pc:docMk/>
            <pc:sldMk cId="3299990861" sldId="259"/>
            <ac:spMk id="3" creationId="{18DDB21D-FD92-2706-A624-6114E6EE2E50}"/>
          </ac:spMkLst>
        </pc:spChg>
      </pc:sldChg>
      <pc:sldChg chg="modSp mod modClrScheme chgLayout">
        <pc:chgData name="Brodie Kain (1000085225)" userId="S::kainbm1@student.op.ac.nz::46f8da05-d3fa-456d-8f3a-f054b7d8ec73" providerId="AD" clId="Web-{E69CAEA8-0129-4DD7-AAC5-0453D8DBDCF3}" dt="2022-05-15T23:32:06.117" v="32"/>
        <pc:sldMkLst>
          <pc:docMk/>
          <pc:sldMk cId="2172682028" sldId="260"/>
        </pc:sldMkLst>
        <pc:spChg chg="mod ord">
          <ac:chgData name="Brodie Kain (1000085225)" userId="S::kainbm1@student.op.ac.nz::46f8da05-d3fa-456d-8f3a-f054b7d8ec73" providerId="AD" clId="Web-{E69CAEA8-0129-4DD7-AAC5-0453D8DBDCF3}" dt="2022-05-15T23:32:06.117" v="32"/>
          <ac:spMkLst>
            <pc:docMk/>
            <pc:sldMk cId="2172682028" sldId="260"/>
            <ac:spMk id="2" creationId="{F9A619EC-407E-9D1C-E4BB-0B98A563D972}"/>
          </ac:spMkLst>
        </pc:spChg>
        <pc:spChg chg="mod ord">
          <ac:chgData name="Brodie Kain (1000085225)" userId="S::kainbm1@student.op.ac.nz::46f8da05-d3fa-456d-8f3a-f054b7d8ec73" providerId="AD" clId="Web-{E69CAEA8-0129-4DD7-AAC5-0453D8DBDCF3}" dt="2022-05-15T23:32:06.117" v="32"/>
          <ac:spMkLst>
            <pc:docMk/>
            <pc:sldMk cId="2172682028" sldId="260"/>
            <ac:spMk id="3" creationId="{554CF574-EC8A-B2BD-4BBD-29571E6CEC30}"/>
          </ac:spMkLst>
        </pc:spChg>
      </pc:sldChg>
      <pc:sldChg chg="modSp mod modClrScheme chgLayout">
        <pc:chgData name="Brodie Kain (1000085225)" userId="S::kainbm1@student.op.ac.nz::46f8da05-d3fa-456d-8f3a-f054b7d8ec73" providerId="AD" clId="Web-{E69CAEA8-0129-4DD7-AAC5-0453D8DBDCF3}" dt="2022-05-15T23:32:06.117" v="32"/>
        <pc:sldMkLst>
          <pc:docMk/>
          <pc:sldMk cId="810413203" sldId="261"/>
        </pc:sldMkLst>
        <pc:spChg chg="mod ord">
          <ac:chgData name="Brodie Kain (1000085225)" userId="S::kainbm1@student.op.ac.nz::46f8da05-d3fa-456d-8f3a-f054b7d8ec73" providerId="AD" clId="Web-{E69CAEA8-0129-4DD7-AAC5-0453D8DBDCF3}" dt="2022-05-15T23:32:06.117" v="32"/>
          <ac:spMkLst>
            <pc:docMk/>
            <pc:sldMk cId="810413203" sldId="261"/>
            <ac:spMk id="2" creationId="{7C79B675-AD69-2CD0-E15B-60B3381F50B5}"/>
          </ac:spMkLst>
        </pc:spChg>
        <pc:spChg chg="mod ord">
          <ac:chgData name="Brodie Kain (1000085225)" userId="S::kainbm1@student.op.ac.nz::46f8da05-d3fa-456d-8f3a-f054b7d8ec73" providerId="AD" clId="Web-{E69CAEA8-0129-4DD7-AAC5-0453D8DBDCF3}" dt="2022-05-15T23:32:06.117" v="32"/>
          <ac:spMkLst>
            <pc:docMk/>
            <pc:sldMk cId="810413203" sldId="261"/>
            <ac:spMk id="3" creationId="{7E4699E6-0427-6C6B-46FD-1B39D8117E6E}"/>
          </ac:spMkLst>
        </pc:spChg>
      </pc:sldChg>
      <pc:sldChg chg="modSp mod modClrScheme chgLayout">
        <pc:chgData name="Brodie Kain (1000085225)" userId="S::kainbm1@student.op.ac.nz::46f8da05-d3fa-456d-8f3a-f054b7d8ec73" providerId="AD" clId="Web-{E69CAEA8-0129-4DD7-AAC5-0453D8DBDCF3}" dt="2022-05-15T23:32:06.117" v="32"/>
        <pc:sldMkLst>
          <pc:docMk/>
          <pc:sldMk cId="2554548902" sldId="262"/>
        </pc:sldMkLst>
        <pc:spChg chg="mod ord">
          <ac:chgData name="Brodie Kain (1000085225)" userId="S::kainbm1@student.op.ac.nz::46f8da05-d3fa-456d-8f3a-f054b7d8ec73" providerId="AD" clId="Web-{E69CAEA8-0129-4DD7-AAC5-0453D8DBDCF3}" dt="2022-05-15T23:32:06.117" v="32"/>
          <ac:spMkLst>
            <pc:docMk/>
            <pc:sldMk cId="2554548902" sldId="262"/>
            <ac:spMk id="2" creationId="{80FAAE4A-09D1-38B4-7B7A-A270EE5F49CD}"/>
          </ac:spMkLst>
        </pc:spChg>
        <pc:spChg chg="mod ord">
          <ac:chgData name="Brodie Kain (1000085225)" userId="S::kainbm1@student.op.ac.nz::46f8da05-d3fa-456d-8f3a-f054b7d8ec73" providerId="AD" clId="Web-{E69CAEA8-0129-4DD7-AAC5-0453D8DBDCF3}" dt="2022-05-15T23:32:06.117" v="32"/>
          <ac:spMkLst>
            <pc:docMk/>
            <pc:sldMk cId="2554548902" sldId="262"/>
            <ac:spMk id="3" creationId="{F6743D6D-B6DB-36FA-CBED-084117785789}"/>
          </ac:spMkLst>
        </pc:spChg>
      </pc:sldChg>
      <pc:sldChg chg="modSp mod modClrScheme chgLayout">
        <pc:chgData name="Brodie Kain (1000085225)" userId="S::kainbm1@student.op.ac.nz::46f8da05-d3fa-456d-8f3a-f054b7d8ec73" providerId="AD" clId="Web-{E69CAEA8-0129-4DD7-AAC5-0453D8DBDCF3}" dt="2022-05-15T23:32:06.117" v="32"/>
        <pc:sldMkLst>
          <pc:docMk/>
          <pc:sldMk cId="1619649764" sldId="263"/>
        </pc:sldMkLst>
        <pc:spChg chg="mod ord">
          <ac:chgData name="Brodie Kain (1000085225)" userId="S::kainbm1@student.op.ac.nz::46f8da05-d3fa-456d-8f3a-f054b7d8ec73" providerId="AD" clId="Web-{E69CAEA8-0129-4DD7-AAC5-0453D8DBDCF3}" dt="2022-05-15T23:32:06.117" v="32"/>
          <ac:spMkLst>
            <pc:docMk/>
            <pc:sldMk cId="1619649764" sldId="263"/>
            <ac:spMk id="2" creationId="{1BCB69B0-B38E-9E16-2F49-F94FAF06C0DB}"/>
          </ac:spMkLst>
        </pc:spChg>
        <pc:spChg chg="mod ord">
          <ac:chgData name="Brodie Kain (1000085225)" userId="S::kainbm1@student.op.ac.nz::46f8da05-d3fa-456d-8f3a-f054b7d8ec73" providerId="AD" clId="Web-{E69CAEA8-0129-4DD7-AAC5-0453D8DBDCF3}" dt="2022-05-15T23:32:06.117" v="32"/>
          <ac:spMkLst>
            <pc:docMk/>
            <pc:sldMk cId="1619649764" sldId="263"/>
            <ac:spMk id="3" creationId="{23A6E699-7C50-F685-E3CE-6DACF4DF45C8}"/>
          </ac:spMkLst>
        </pc:spChg>
      </pc:sldChg>
      <pc:sldChg chg="modSp mod modClrScheme chgLayout">
        <pc:chgData name="Brodie Kain (1000085225)" userId="S::kainbm1@student.op.ac.nz::46f8da05-d3fa-456d-8f3a-f054b7d8ec73" providerId="AD" clId="Web-{E69CAEA8-0129-4DD7-AAC5-0453D8DBDCF3}" dt="2022-05-15T23:32:06.117" v="32"/>
        <pc:sldMkLst>
          <pc:docMk/>
          <pc:sldMk cId="180896074" sldId="264"/>
        </pc:sldMkLst>
        <pc:spChg chg="mod ord">
          <ac:chgData name="Brodie Kain (1000085225)" userId="S::kainbm1@student.op.ac.nz::46f8da05-d3fa-456d-8f3a-f054b7d8ec73" providerId="AD" clId="Web-{E69CAEA8-0129-4DD7-AAC5-0453D8DBDCF3}" dt="2022-05-15T23:32:06.117" v="32"/>
          <ac:spMkLst>
            <pc:docMk/>
            <pc:sldMk cId="180896074" sldId="264"/>
            <ac:spMk id="2" creationId="{0A7ABE9C-7182-5308-679E-2E72B750E400}"/>
          </ac:spMkLst>
        </pc:spChg>
        <pc:spChg chg="mod ord">
          <ac:chgData name="Brodie Kain (1000085225)" userId="S::kainbm1@student.op.ac.nz::46f8da05-d3fa-456d-8f3a-f054b7d8ec73" providerId="AD" clId="Web-{E69CAEA8-0129-4DD7-AAC5-0453D8DBDCF3}" dt="2022-05-15T23:32:06.117" v="32"/>
          <ac:spMkLst>
            <pc:docMk/>
            <pc:sldMk cId="180896074" sldId="264"/>
            <ac:spMk id="3" creationId="{0409289B-A635-CE84-7738-89D998C15794}"/>
          </ac:spMkLst>
        </pc:spChg>
      </pc:sldChg>
      <pc:sldChg chg="modSp new mod modClrScheme chgLayout">
        <pc:chgData name="Brodie Kain (1000085225)" userId="S::kainbm1@student.op.ac.nz::46f8da05-d3fa-456d-8f3a-f054b7d8ec73" providerId="AD" clId="Web-{E69CAEA8-0129-4DD7-AAC5-0453D8DBDCF3}" dt="2022-05-15T23:32:06.117" v="32"/>
        <pc:sldMkLst>
          <pc:docMk/>
          <pc:sldMk cId="265173170" sldId="265"/>
        </pc:sldMkLst>
        <pc:spChg chg="mod ord">
          <ac:chgData name="Brodie Kain (1000085225)" userId="S::kainbm1@student.op.ac.nz::46f8da05-d3fa-456d-8f3a-f054b7d8ec73" providerId="AD" clId="Web-{E69CAEA8-0129-4DD7-AAC5-0453D8DBDCF3}" dt="2022-05-15T23:32:06.117" v="32"/>
          <ac:spMkLst>
            <pc:docMk/>
            <pc:sldMk cId="265173170" sldId="265"/>
            <ac:spMk id="2" creationId="{00290778-3CF1-3B03-D3FC-5BF5CB08A4EA}"/>
          </ac:spMkLst>
        </pc:spChg>
        <pc:spChg chg="mod ord">
          <ac:chgData name="Brodie Kain (1000085225)" userId="S::kainbm1@student.op.ac.nz::46f8da05-d3fa-456d-8f3a-f054b7d8ec73" providerId="AD" clId="Web-{E69CAEA8-0129-4DD7-AAC5-0453D8DBDCF3}" dt="2022-05-15T23:32:06.117" v="32"/>
          <ac:spMkLst>
            <pc:docMk/>
            <pc:sldMk cId="265173170" sldId="265"/>
            <ac:spMk id="3" creationId="{DC916714-E462-8F26-068F-8151D3394011}"/>
          </ac:spMkLst>
        </pc:spChg>
      </pc:sldChg>
      <pc:sldChg chg="modSp new mod modClrScheme chgLayout">
        <pc:chgData name="Brodie Kain (1000085225)" userId="S::kainbm1@student.op.ac.nz::46f8da05-d3fa-456d-8f3a-f054b7d8ec73" providerId="AD" clId="Web-{E69CAEA8-0129-4DD7-AAC5-0453D8DBDCF3}" dt="2022-05-15T23:32:06.117" v="32"/>
        <pc:sldMkLst>
          <pc:docMk/>
          <pc:sldMk cId="1393726684" sldId="266"/>
        </pc:sldMkLst>
        <pc:spChg chg="mod ord">
          <ac:chgData name="Brodie Kain (1000085225)" userId="S::kainbm1@student.op.ac.nz::46f8da05-d3fa-456d-8f3a-f054b7d8ec73" providerId="AD" clId="Web-{E69CAEA8-0129-4DD7-AAC5-0453D8DBDCF3}" dt="2022-05-15T23:32:06.117" v="32"/>
          <ac:spMkLst>
            <pc:docMk/>
            <pc:sldMk cId="1393726684" sldId="266"/>
            <ac:spMk id="2" creationId="{268AF7A2-147D-5792-C665-F3D5A0185369}"/>
          </ac:spMkLst>
        </pc:spChg>
        <pc:spChg chg="mod ord">
          <ac:chgData name="Brodie Kain (1000085225)" userId="S::kainbm1@student.op.ac.nz::46f8da05-d3fa-456d-8f3a-f054b7d8ec73" providerId="AD" clId="Web-{E69CAEA8-0129-4DD7-AAC5-0453D8DBDCF3}" dt="2022-05-15T23:32:06.117" v="32"/>
          <ac:spMkLst>
            <pc:docMk/>
            <pc:sldMk cId="1393726684" sldId="266"/>
            <ac:spMk id="3" creationId="{A3C4DED5-41AB-15FC-AE7A-E7AB165BE862}"/>
          </ac:spMkLst>
        </pc:spChg>
      </pc:sldChg>
      <pc:sldChg chg="modSp mod modClrScheme chgLayout">
        <pc:chgData name="Brodie Kain (1000085225)" userId="S::kainbm1@student.op.ac.nz::46f8da05-d3fa-456d-8f3a-f054b7d8ec73" providerId="AD" clId="Web-{E69CAEA8-0129-4DD7-AAC5-0453D8DBDCF3}" dt="2022-05-15T23:32:06.117" v="32"/>
        <pc:sldMkLst>
          <pc:docMk/>
          <pc:sldMk cId="2557937591" sldId="267"/>
        </pc:sldMkLst>
        <pc:spChg chg="mod ord">
          <ac:chgData name="Brodie Kain (1000085225)" userId="S::kainbm1@student.op.ac.nz::46f8da05-d3fa-456d-8f3a-f054b7d8ec73" providerId="AD" clId="Web-{E69CAEA8-0129-4DD7-AAC5-0453D8DBDCF3}" dt="2022-05-15T23:32:06.117" v="32"/>
          <ac:spMkLst>
            <pc:docMk/>
            <pc:sldMk cId="2557937591" sldId="267"/>
            <ac:spMk id="2" creationId="{10955979-7990-4415-8378-DD939146D485}"/>
          </ac:spMkLst>
        </pc:spChg>
      </pc:sldChg>
      <pc:sldChg chg="modSp new mod modClrScheme chgLayout">
        <pc:chgData name="Brodie Kain (1000085225)" userId="S::kainbm1@student.op.ac.nz::46f8da05-d3fa-456d-8f3a-f054b7d8ec73" providerId="AD" clId="Web-{E69CAEA8-0129-4DD7-AAC5-0453D8DBDCF3}" dt="2022-05-15T23:32:06.117" v="32"/>
        <pc:sldMkLst>
          <pc:docMk/>
          <pc:sldMk cId="1772022573" sldId="268"/>
        </pc:sldMkLst>
        <pc:spChg chg="mod ord">
          <ac:chgData name="Brodie Kain (1000085225)" userId="S::kainbm1@student.op.ac.nz::46f8da05-d3fa-456d-8f3a-f054b7d8ec73" providerId="AD" clId="Web-{E69CAEA8-0129-4DD7-AAC5-0453D8DBDCF3}" dt="2022-05-15T23:32:06.117" v="32"/>
          <ac:spMkLst>
            <pc:docMk/>
            <pc:sldMk cId="1772022573" sldId="268"/>
            <ac:spMk id="2" creationId="{24C587AF-C56A-2466-EA18-0B209BE5CBF1}"/>
          </ac:spMkLst>
        </pc:spChg>
        <pc:spChg chg="mod ord">
          <ac:chgData name="Brodie Kain (1000085225)" userId="S::kainbm1@student.op.ac.nz::46f8da05-d3fa-456d-8f3a-f054b7d8ec73" providerId="AD" clId="Web-{E69CAEA8-0129-4DD7-AAC5-0453D8DBDCF3}" dt="2022-05-15T23:32:06.117" v="32"/>
          <ac:spMkLst>
            <pc:docMk/>
            <pc:sldMk cId="1772022573" sldId="268"/>
            <ac:spMk id="3" creationId="{230C107E-C9DA-C79E-B3F8-C50EB7DE5FF8}"/>
          </ac:spMkLst>
        </pc:spChg>
      </pc:sldChg>
      <pc:sldChg chg="modSp mod modClrScheme chgLayout">
        <pc:chgData name="Brodie Kain (1000085225)" userId="S::kainbm1@student.op.ac.nz::46f8da05-d3fa-456d-8f3a-f054b7d8ec73" providerId="AD" clId="Web-{E69CAEA8-0129-4DD7-AAC5-0453D8DBDCF3}" dt="2022-05-15T23:32:06.117" v="32"/>
        <pc:sldMkLst>
          <pc:docMk/>
          <pc:sldMk cId="814019119" sldId="269"/>
        </pc:sldMkLst>
        <pc:spChg chg="mod ord">
          <ac:chgData name="Brodie Kain (1000085225)" userId="S::kainbm1@student.op.ac.nz::46f8da05-d3fa-456d-8f3a-f054b7d8ec73" providerId="AD" clId="Web-{E69CAEA8-0129-4DD7-AAC5-0453D8DBDCF3}" dt="2022-05-15T23:32:06.117" v="32"/>
          <ac:spMkLst>
            <pc:docMk/>
            <pc:sldMk cId="814019119" sldId="269"/>
            <ac:spMk id="2" creationId="{53172B08-92DB-A5E0-F92E-BE2FDF271F6B}"/>
          </ac:spMkLst>
        </pc:spChg>
        <pc:spChg chg="mod ord">
          <ac:chgData name="Brodie Kain (1000085225)" userId="S::kainbm1@student.op.ac.nz::46f8da05-d3fa-456d-8f3a-f054b7d8ec73" providerId="AD" clId="Web-{E69CAEA8-0129-4DD7-AAC5-0453D8DBDCF3}" dt="2022-05-15T23:32:06.117" v="32"/>
          <ac:spMkLst>
            <pc:docMk/>
            <pc:sldMk cId="814019119" sldId="269"/>
            <ac:spMk id="3" creationId="{18DDB21D-FD92-2706-A624-6114E6EE2E50}"/>
          </ac:spMkLst>
        </pc:spChg>
      </pc:sldChg>
      <pc:sldMasterChg chg="del delSldLayout">
        <pc:chgData name="Brodie Kain (1000085225)" userId="S::kainbm1@student.op.ac.nz::46f8da05-d3fa-456d-8f3a-f054b7d8ec73" providerId="AD" clId="Web-{E69CAEA8-0129-4DD7-AAC5-0453D8DBDCF3}" dt="2022-05-15T23:29:33.941" v="29"/>
        <pc:sldMasterMkLst>
          <pc:docMk/>
          <pc:sldMasterMk cId="2460954070" sldId="2147483660"/>
        </pc:sldMasterMkLst>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2385387890" sldId="2147483661"/>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949138452" sldId="2147483662"/>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2591524520" sldId="2147483663"/>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1203092039" sldId="2147483664"/>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3733172339" sldId="2147483665"/>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3210312558" sldId="2147483666"/>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3146388984" sldId="2147483667"/>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3171841454" sldId="2147483668"/>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1718958274" sldId="2147483669"/>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2202905451" sldId="2147483670"/>
          </pc:sldLayoutMkLst>
        </pc:sldLayoutChg>
        <pc:sldLayoutChg chg="del">
          <pc:chgData name="Brodie Kain (1000085225)" userId="S::kainbm1@student.op.ac.nz::46f8da05-d3fa-456d-8f3a-f054b7d8ec73" providerId="AD" clId="Web-{E69CAEA8-0129-4DD7-AAC5-0453D8DBDCF3}" dt="2022-05-15T23:29:33.941" v="29"/>
          <pc:sldLayoutMkLst>
            <pc:docMk/>
            <pc:sldMasterMk cId="2460954070" sldId="2147483660"/>
            <pc:sldLayoutMk cId="3479445657" sldId="2147483671"/>
          </pc:sldLayoutMkLst>
        </pc:sldLayoutChg>
      </pc:sldMasterChg>
      <pc:sldMasterChg chg="add del addSldLayout delSldLayout modSldLayout">
        <pc:chgData name="Brodie Kain (1000085225)" userId="S::kainbm1@student.op.ac.nz::46f8da05-d3fa-456d-8f3a-f054b7d8ec73" providerId="AD" clId="Web-{E69CAEA8-0129-4DD7-AAC5-0453D8DBDCF3}" dt="2022-05-15T23:30:00.864" v="30"/>
        <pc:sldMasterMkLst>
          <pc:docMk/>
          <pc:sldMasterMk cId="2231985469" sldId="2147483672"/>
        </pc:sldMasterMkLst>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3380383149" sldId="2147483673"/>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767944127" sldId="2147483674"/>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3227738056" sldId="2147483675"/>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406029467" sldId="2147483676"/>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1425864924" sldId="2147483677"/>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2087656818" sldId="2147483678"/>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98175976" sldId="2147483679"/>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2253004390" sldId="2147483680"/>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3439368835" sldId="2147483681"/>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2967198543" sldId="2147483682"/>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870009390" sldId="2147483683"/>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3558721775" sldId="2147483684"/>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3303640205" sldId="2147483685"/>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2771893538" sldId="2147483686"/>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3713758710" sldId="2147483687"/>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3778458866" sldId="2147483688"/>
          </pc:sldLayoutMkLst>
        </pc:sldLayoutChg>
        <pc:sldLayoutChg chg="add del mod replId">
          <pc:chgData name="Brodie Kain (1000085225)" userId="S::kainbm1@student.op.ac.nz::46f8da05-d3fa-456d-8f3a-f054b7d8ec73" providerId="AD" clId="Web-{E69CAEA8-0129-4DD7-AAC5-0453D8DBDCF3}" dt="2022-05-15T23:30:00.864" v="30"/>
          <pc:sldLayoutMkLst>
            <pc:docMk/>
            <pc:sldMasterMk cId="2231985469" sldId="2147483672"/>
            <pc:sldLayoutMk cId="575937722" sldId="2147483689"/>
          </pc:sldLayoutMkLst>
        </pc:sldLayoutChg>
      </pc:sldMasterChg>
      <pc:sldMasterChg chg="add del addSldLayout delSldLayout modSldLayout">
        <pc:chgData name="Brodie Kain (1000085225)" userId="S::kainbm1@student.op.ac.nz::46f8da05-d3fa-456d-8f3a-f054b7d8ec73" providerId="AD" clId="Web-{E69CAEA8-0129-4DD7-AAC5-0453D8DBDCF3}" dt="2022-05-15T23:32:06.117" v="32"/>
        <pc:sldMasterMkLst>
          <pc:docMk/>
          <pc:sldMasterMk cId="1151368174" sldId="2147483690"/>
        </pc:sldMasterMkLst>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217237021" sldId="2147483691"/>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3658956110" sldId="2147483692"/>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361304490" sldId="2147483693"/>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1752361646" sldId="2147483694"/>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3015252539" sldId="2147483695"/>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2460509018" sldId="2147483696"/>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4017522131" sldId="2147483697"/>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2993557672" sldId="2147483698"/>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2056254180" sldId="2147483699"/>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80428009" sldId="2147483700"/>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3372270241" sldId="2147483701"/>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2732655778" sldId="2147483702"/>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1056122825" sldId="2147483703"/>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1543125431" sldId="2147483704"/>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2708662145" sldId="2147483705"/>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3097191540" sldId="2147483706"/>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1151368174" sldId="2147483690"/>
            <pc:sldLayoutMk cId="1971638190" sldId="2147483707"/>
          </pc:sldLayoutMkLst>
        </pc:sldLayoutChg>
      </pc:sldMasterChg>
      <pc:sldMasterChg chg="add del addSldLayout delSldLayout modSldLayout">
        <pc:chgData name="Brodie Kain (1000085225)" userId="S::kainbm1@student.op.ac.nz::46f8da05-d3fa-456d-8f3a-f054b7d8ec73" providerId="AD" clId="Web-{E69CAEA8-0129-4DD7-AAC5-0453D8DBDCF3}" dt="2022-05-15T23:32:06.117" v="32"/>
        <pc:sldMasterMkLst>
          <pc:docMk/>
          <pc:sldMasterMk cId="2073732201" sldId="2147483708"/>
        </pc:sldMasterMkLst>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2169591381" sldId="2147483709"/>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3471534638" sldId="2147483710"/>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1930037841" sldId="2147483711"/>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3383143834" sldId="2147483712"/>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1142131086" sldId="2147483713"/>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2795464162" sldId="2147483714"/>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741376748" sldId="2147483715"/>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93687228" sldId="2147483716"/>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4214304159" sldId="2147483717"/>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2538549200" sldId="2147483718"/>
          </pc:sldLayoutMkLst>
        </pc:sldLayoutChg>
        <pc:sldLayoutChg chg="add del mod replId">
          <pc:chgData name="Brodie Kain (1000085225)" userId="S::kainbm1@student.op.ac.nz::46f8da05-d3fa-456d-8f3a-f054b7d8ec73" providerId="AD" clId="Web-{E69CAEA8-0129-4DD7-AAC5-0453D8DBDCF3}" dt="2022-05-15T23:32:06.117" v="32"/>
          <pc:sldLayoutMkLst>
            <pc:docMk/>
            <pc:sldMasterMk cId="2073732201" sldId="2147483708"/>
            <pc:sldLayoutMk cId="4114492446" sldId="2147483719"/>
          </pc:sldLayoutMkLst>
        </pc:sldLayoutChg>
      </pc:sldMasterChg>
      <pc:sldMasterChg chg="add addSldLayout modSldLayout">
        <pc:chgData name="Brodie Kain (1000085225)" userId="S::kainbm1@student.op.ac.nz::46f8da05-d3fa-456d-8f3a-f054b7d8ec73" providerId="AD" clId="Web-{E69CAEA8-0129-4DD7-AAC5-0453D8DBDCF3}" dt="2022-05-15T23:32:06.117" v="32"/>
        <pc:sldMasterMkLst>
          <pc:docMk/>
          <pc:sldMasterMk cId="2944048400" sldId="2147483720"/>
        </pc:sldMasterMkLst>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123987739" sldId="2147483721"/>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3355657967" sldId="2147483722"/>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82814620" sldId="2147483723"/>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1764934260" sldId="2147483724"/>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606040746" sldId="2147483725"/>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2165122075" sldId="2147483726"/>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2912987889" sldId="2147483727"/>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4059593259" sldId="2147483728"/>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2197806152" sldId="2147483729"/>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2675733565" sldId="2147483730"/>
          </pc:sldLayoutMkLst>
        </pc:sldLayoutChg>
        <pc:sldLayoutChg chg="add mod replId">
          <pc:chgData name="Brodie Kain (1000085225)" userId="S::kainbm1@student.op.ac.nz::46f8da05-d3fa-456d-8f3a-f054b7d8ec73" providerId="AD" clId="Web-{E69CAEA8-0129-4DD7-AAC5-0453D8DBDCF3}" dt="2022-05-15T23:32:06.117" v="32"/>
          <pc:sldLayoutMkLst>
            <pc:docMk/>
            <pc:sldMasterMk cId="2944048400" sldId="2147483720"/>
            <pc:sldLayoutMk cId="1361776597" sldId="2147483731"/>
          </pc:sldLayoutMkLst>
        </pc:sldLayoutChg>
      </pc:sldMasterChg>
    </pc:docChg>
  </pc:docChgLst>
  <pc:docChgLst>
    <pc:chgData name="Hannah MacDonald (1000076713)" userId="S::macdhr1@student.op.ac.nz::b780575f-1bc2-4ff1-952b-d4801e983c2d" providerId="AD" clId="Web-{3ED12FAE-2CDB-4F56-9DD1-8A02F5989075}"/>
    <pc:docChg chg="addSld delSld modSld sldOrd">
      <pc:chgData name="Hannah MacDonald (1000076713)" userId="S::macdhr1@student.op.ac.nz::b780575f-1bc2-4ff1-952b-d4801e983c2d" providerId="AD" clId="Web-{3ED12FAE-2CDB-4F56-9DD1-8A02F5989075}" dt="2022-05-16T22:33:29.582" v="720" actId="14100"/>
      <pc:docMkLst>
        <pc:docMk/>
      </pc:docMkLst>
      <pc:sldChg chg="addSp delSp modSp mod setBg">
        <pc:chgData name="Hannah MacDonald (1000076713)" userId="S::macdhr1@student.op.ac.nz::b780575f-1bc2-4ff1-952b-d4801e983c2d" providerId="AD" clId="Web-{3ED12FAE-2CDB-4F56-9DD1-8A02F5989075}" dt="2022-05-16T22:14:08.737" v="595" actId="1076"/>
        <pc:sldMkLst>
          <pc:docMk/>
          <pc:sldMk cId="810413203" sldId="261"/>
        </pc:sldMkLst>
        <pc:spChg chg="del">
          <ac:chgData name="Hannah MacDonald (1000076713)" userId="S::macdhr1@student.op.ac.nz::b780575f-1bc2-4ff1-952b-d4801e983c2d" providerId="AD" clId="Web-{3ED12FAE-2CDB-4F56-9DD1-8A02F5989075}" dt="2022-05-16T21:05:30.902" v="0"/>
          <ac:spMkLst>
            <pc:docMk/>
            <pc:sldMk cId="810413203" sldId="261"/>
            <ac:spMk id="2" creationId="{7C79B675-AD69-2CD0-E15B-60B3381F50B5}"/>
          </ac:spMkLst>
        </pc:spChg>
        <pc:spChg chg="add del mod">
          <ac:chgData name="Hannah MacDonald (1000076713)" userId="S::macdhr1@student.op.ac.nz::b780575f-1bc2-4ff1-952b-d4801e983c2d" providerId="AD" clId="Web-{3ED12FAE-2CDB-4F56-9DD1-8A02F5989075}" dt="2022-05-16T21:07:34.390" v="5"/>
          <ac:spMkLst>
            <pc:docMk/>
            <pc:sldMk cId="810413203" sldId="261"/>
            <ac:spMk id="4" creationId="{665FDDCB-BB73-5E77-BA0B-6B61AA3D516F}"/>
          </ac:spMkLst>
        </pc:spChg>
        <pc:spChg chg="add del mod">
          <ac:chgData name="Hannah MacDonald (1000076713)" userId="S::macdhr1@student.op.ac.nz::b780575f-1bc2-4ff1-952b-d4801e983c2d" providerId="AD" clId="Web-{3ED12FAE-2CDB-4F56-9DD1-8A02F5989075}" dt="2022-05-16T22:10:44.841" v="531"/>
          <ac:spMkLst>
            <pc:docMk/>
            <pc:sldMk cId="810413203" sldId="261"/>
            <ac:spMk id="5" creationId="{9EBE7233-02E9-9789-1085-606A8A399B49}"/>
          </ac:spMkLst>
        </pc:spChg>
        <pc:spChg chg="add del mod">
          <ac:chgData name="Hannah MacDonald (1000076713)" userId="S::macdhr1@student.op.ac.nz::b780575f-1bc2-4ff1-952b-d4801e983c2d" providerId="AD" clId="Web-{3ED12FAE-2CDB-4F56-9DD1-8A02F5989075}" dt="2022-05-16T21:36:08.909" v="152"/>
          <ac:spMkLst>
            <pc:docMk/>
            <pc:sldMk cId="810413203" sldId="261"/>
            <ac:spMk id="6" creationId="{D0F758B5-F75F-7FD6-B575-91CB6314A01D}"/>
          </ac:spMkLst>
        </pc:spChg>
        <pc:spChg chg="add del">
          <ac:chgData name="Hannah MacDonald (1000076713)" userId="S::macdhr1@student.op.ac.nz::b780575f-1bc2-4ff1-952b-d4801e983c2d" providerId="AD" clId="Web-{3ED12FAE-2CDB-4F56-9DD1-8A02F5989075}" dt="2022-05-16T21:06:50.810" v="2"/>
          <ac:spMkLst>
            <pc:docMk/>
            <pc:sldMk cId="810413203" sldId="261"/>
            <ac:spMk id="15" creationId="{87CC2527-562A-4F69-B487-4371E5B243E7}"/>
          </ac:spMkLst>
        </pc:spChg>
        <pc:spChg chg="add del">
          <ac:chgData name="Hannah MacDonald (1000076713)" userId="S::macdhr1@student.op.ac.nz::b780575f-1bc2-4ff1-952b-d4801e983c2d" providerId="AD" clId="Web-{3ED12FAE-2CDB-4F56-9DD1-8A02F5989075}" dt="2022-05-16T21:07:31.468" v="4"/>
          <ac:spMkLst>
            <pc:docMk/>
            <pc:sldMk cId="810413203" sldId="261"/>
            <ac:spMk id="19" creationId="{4D4677D2-D5AC-4CF9-9EED-2B89D0A1C212}"/>
          </ac:spMkLst>
        </pc:spChg>
        <pc:spChg chg="add del">
          <ac:chgData name="Hannah MacDonald (1000076713)" userId="S::macdhr1@student.op.ac.nz::b780575f-1bc2-4ff1-952b-d4801e983c2d" providerId="AD" clId="Web-{3ED12FAE-2CDB-4F56-9DD1-8A02F5989075}" dt="2022-05-16T21:07:31.468" v="4"/>
          <ac:spMkLst>
            <pc:docMk/>
            <pc:sldMk cId="810413203" sldId="261"/>
            <ac:spMk id="20" creationId="{C6D54F7E-825A-4BBA-815F-35CCA8B97786}"/>
          </ac:spMkLst>
        </pc:spChg>
        <pc:spChg chg="add mod">
          <ac:chgData name="Hannah MacDonald (1000076713)" userId="S::macdhr1@student.op.ac.nz::b780575f-1bc2-4ff1-952b-d4801e983c2d" providerId="AD" clId="Web-{3ED12FAE-2CDB-4F56-9DD1-8A02F5989075}" dt="2022-05-16T22:03:13.032" v="361" actId="20577"/>
          <ac:spMkLst>
            <pc:docMk/>
            <pc:sldMk cId="810413203" sldId="261"/>
            <ac:spMk id="21" creationId="{822BA4E3-5BA8-29F0-405D-20E3C211941C}"/>
          </ac:spMkLst>
        </pc:spChg>
        <pc:spChg chg="add del mod">
          <ac:chgData name="Hannah MacDonald (1000076713)" userId="S::macdhr1@student.op.ac.nz::b780575f-1bc2-4ff1-952b-d4801e983c2d" providerId="AD" clId="Web-{3ED12FAE-2CDB-4F56-9DD1-8A02F5989075}" dt="2022-05-16T22:04:03.268" v="413"/>
          <ac:spMkLst>
            <pc:docMk/>
            <pc:sldMk cId="810413203" sldId="261"/>
            <ac:spMk id="22" creationId="{1E50A471-A4F2-5230-FDBD-B53EFE3EBDAA}"/>
          </ac:spMkLst>
        </pc:spChg>
        <pc:spChg chg="add mod">
          <ac:chgData name="Hannah MacDonald (1000076713)" userId="S::macdhr1@student.op.ac.nz::b780575f-1bc2-4ff1-952b-d4801e983c2d" providerId="AD" clId="Web-{3ED12FAE-2CDB-4F56-9DD1-8A02F5989075}" dt="2022-05-16T22:07:09.491" v="508" actId="1076"/>
          <ac:spMkLst>
            <pc:docMk/>
            <pc:sldMk cId="810413203" sldId="261"/>
            <ac:spMk id="23" creationId="{40C1DA85-F001-1C2E-F2D5-0F5CE274ECC5}"/>
          </ac:spMkLst>
        </pc:spChg>
        <pc:spChg chg="add mod">
          <ac:chgData name="Hannah MacDonald (1000076713)" userId="S::macdhr1@student.op.ac.nz::b780575f-1bc2-4ff1-952b-d4801e983c2d" providerId="AD" clId="Web-{3ED12FAE-2CDB-4F56-9DD1-8A02F5989075}" dt="2022-05-16T22:06:14.084" v="498" actId="20577"/>
          <ac:spMkLst>
            <pc:docMk/>
            <pc:sldMk cId="810413203" sldId="261"/>
            <ac:spMk id="24" creationId="{5A95C12A-B297-365F-7604-54B0604905EF}"/>
          </ac:spMkLst>
        </pc:spChg>
        <pc:spChg chg="add del mod">
          <ac:chgData name="Hannah MacDonald (1000076713)" userId="S::macdhr1@student.op.ac.nz::b780575f-1bc2-4ff1-952b-d4801e983c2d" providerId="AD" clId="Web-{3ED12FAE-2CDB-4F56-9DD1-8A02F5989075}" dt="2022-05-16T22:10:50.123" v="534"/>
          <ac:spMkLst>
            <pc:docMk/>
            <pc:sldMk cId="810413203" sldId="261"/>
            <ac:spMk id="27" creationId="{F151DEAB-191A-C9DA-22D1-1748EC3D755F}"/>
          </ac:spMkLst>
        </pc:spChg>
        <pc:spChg chg="add mod">
          <ac:chgData name="Hannah MacDonald (1000076713)" userId="S::macdhr1@student.op.ac.nz::b780575f-1bc2-4ff1-952b-d4801e983c2d" providerId="AD" clId="Web-{3ED12FAE-2CDB-4F56-9DD1-8A02F5989075}" dt="2022-05-16T22:13:10.533" v="590" actId="20577"/>
          <ac:spMkLst>
            <pc:docMk/>
            <pc:sldMk cId="810413203" sldId="261"/>
            <ac:spMk id="28" creationId="{C02F1EC4-22E9-6FF4-EA03-761E768F0EE4}"/>
          </ac:spMkLst>
        </pc:spChg>
        <pc:spChg chg="add mod">
          <ac:chgData name="Hannah MacDonald (1000076713)" userId="S::macdhr1@student.op.ac.nz::b780575f-1bc2-4ff1-952b-d4801e983c2d" providerId="AD" clId="Web-{3ED12FAE-2CDB-4F56-9DD1-8A02F5989075}" dt="2022-05-16T22:13:58.409" v="594" actId="20577"/>
          <ac:spMkLst>
            <pc:docMk/>
            <pc:sldMk cId="810413203" sldId="261"/>
            <ac:spMk id="29" creationId="{1C2EFF07-447A-F7E0-539A-F1B87FE5D56D}"/>
          </ac:spMkLst>
        </pc:spChg>
        <pc:picChg chg="add del mod">
          <ac:chgData name="Hannah MacDonald (1000076713)" userId="S::macdhr1@student.op.ac.nz::b780575f-1bc2-4ff1-952b-d4801e983c2d" providerId="AD" clId="Web-{3ED12FAE-2CDB-4F56-9DD1-8A02F5989075}" dt="2022-05-16T21:39:09.945" v="171"/>
          <ac:picMkLst>
            <pc:docMk/>
            <pc:sldMk cId="810413203" sldId="261"/>
            <ac:picMk id="7" creationId="{24B59707-2829-2442-B90B-2B910083F93F}"/>
          </ac:picMkLst>
        </pc:picChg>
        <pc:picChg chg="add del mod">
          <ac:chgData name="Hannah MacDonald (1000076713)" userId="S::macdhr1@student.op.ac.nz::b780575f-1bc2-4ff1-952b-d4801e983c2d" providerId="AD" clId="Web-{3ED12FAE-2CDB-4F56-9DD1-8A02F5989075}" dt="2022-05-16T21:38:43.007" v="168"/>
          <ac:picMkLst>
            <pc:docMk/>
            <pc:sldMk cId="810413203" sldId="261"/>
            <ac:picMk id="8" creationId="{4EBBBB5A-9581-39B6-7154-3652B87D7B77}"/>
          </ac:picMkLst>
        </pc:picChg>
        <pc:picChg chg="add mod ord">
          <ac:chgData name="Hannah MacDonald (1000076713)" userId="S::macdhr1@student.op.ac.nz::b780575f-1bc2-4ff1-952b-d4801e983c2d" providerId="AD" clId="Web-{3ED12FAE-2CDB-4F56-9DD1-8A02F5989075}" dt="2022-05-16T21:49:35.650" v="230"/>
          <ac:picMkLst>
            <pc:docMk/>
            <pc:sldMk cId="810413203" sldId="261"/>
            <ac:picMk id="9" creationId="{BEA1F943-4E8C-45CA-C743-7444DE9BF8D4}"/>
          </ac:picMkLst>
        </pc:picChg>
        <pc:picChg chg="mod ord">
          <ac:chgData name="Hannah MacDonald (1000076713)" userId="S::macdhr1@student.op.ac.nz::b780575f-1bc2-4ff1-952b-d4801e983c2d" providerId="AD" clId="Web-{3ED12FAE-2CDB-4F56-9DD1-8A02F5989075}" dt="2022-05-16T22:14:08.737" v="595" actId="1076"/>
          <ac:picMkLst>
            <pc:docMk/>
            <pc:sldMk cId="810413203" sldId="261"/>
            <ac:picMk id="10" creationId="{6A80AD14-CA72-DB36-72BA-2C0B91644CED}"/>
          </ac:picMkLst>
        </pc:picChg>
        <pc:picChg chg="add del mod ord">
          <ac:chgData name="Hannah MacDonald (1000076713)" userId="S::macdhr1@student.op.ac.nz::b780575f-1bc2-4ff1-952b-d4801e983c2d" providerId="AD" clId="Web-{3ED12FAE-2CDB-4F56-9DD1-8A02F5989075}" dt="2022-05-16T22:00:03.589" v="254"/>
          <ac:picMkLst>
            <pc:docMk/>
            <pc:sldMk cId="810413203" sldId="261"/>
            <ac:picMk id="12" creationId="{EC65CB24-12F5-3B7A-8F71-DF73BA8224BF}"/>
          </ac:picMkLst>
        </pc:picChg>
        <pc:picChg chg="add mod">
          <ac:chgData name="Hannah MacDonald (1000076713)" userId="S::macdhr1@student.op.ac.nz::b780575f-1bc2-4ff1-952b-d4801e983c2d" providerId="AD" clId="Web-{3ED12FAE-2CDB-4F56-9DD1-8A02F5989075}" dt="2022-05-16T21:48:09.225" v="224" actId="1076"/>
          <ac:picMkLst>
            <pc:docMk/>
            <pc:sldMk cId="810413203" sldId="261"/>
            <ac:picMk id="13" creationId="{11AD99BB-0C60-7C29-4093-DB337B785EA5}"/>
          </ac:picMkLst>
        </pc:picChg>
        <pc:picChg chg="add mod">
          <ac:chgData name="Hannah MacDonald (1000076713)" userId="S::macdhr1@student.op.ac.nz::b780575f-1bc2-4ff1-952b-d4801e983c2d" providerId="AD" clId="Web-{3ED12FAE-2CDB-4F56-9DD1-8A02F5989075}" dt="2022-05-16T21:49:42.931" v="231" actId="1076"/>
          <ac:picMkLst>
            <pc:docMk/>
            <pc:sldMk cId="810413203" sldId="261"/>
            <ac:picMk id="14" creationId="{181F20E0-B7A9-9D93-49E0-5D2BB8F76541}"/>
          </ac:picMkLst>
        </pc:picChg>
        <pc:picChg chg="add mod">
          <ac:chgData name="Hannah MacDonald (1000076713)" userId="S::macdhr1@student.op.ac.nz::b780575f-1bc2-4ff1-952b-d4801e983c2d" providerId="AD" clId="Web-{3ED12FAE-2CDB-4F56-9DD1-8A02F5989075}" dt="2022-05-16T21:51:42.450" v="236" actId="1076"/>
          <ac:picMkLst>
            <pc:docMk/>
            <pc:sldMk cId="810413203" sldId="261"/>
            <ac:picMk id="16" creationId="{B1B23410-564F-78DB-07D1-30E8FC43868B}"/>
          </ac:picMkLst>
        </pc:picChg>
        <pc:picChg chg="add mod">
          <ac:chgData name="Hannah MacDonald (1000076713)" userId="S::macdhr1@student.op.ac.nz::b780575f-1bc2-4ff1-952b-d4801e983c2d" providerId="AD" clId="Web-{3ED12FAE-2CDB-4F56-9DD1-8A02F5989075}" dt="2022-05-16T21:53:15.562" v="239" actId="1076"/>
          <ac:picMkLst>
            <pc:docMk/>
            <pc:sldMk cId="810413203" sldId="261"/>
            <ac:picMk id="18" creationId="{D3F2A4A7-FD0C-39B2-2BFD-3F8F3F8BF28D}"/>
          </ac:picMkLst>
        </pc:picChg>
        <pc:picChg chg="add del mod">
          <ac:chgData name="Hannah MacDonald (1000076713)" userId="S::macdhr1@student.op.ac.nz::b780575f-1bc2-4ff1-952b-d4801e983c2d" providerId="AD" clId="Web-{3ED12FAE-2CDB-4F56-9DD1-8A02F5989075}" dt="2022-05-16T22:11:38.124" v="538"/>
          <ac:picMkLst>
            <pc:docMk/>
            <pc:sldMk cId="810413203" sldId="261"/>
            <ac:picMk id="25" creationId="{4E1FF24C-5F08-A800-A27A-5F5F63C73120}"/>
          </ac:picMkLst>
        </pc:picChg>
        <pc:cxnChg chg="add del">
          <ac:chgData name="Hannah MacDonald (1000076713)" userId="S::macdhr1@student.op.ac.nz::b780575f-1bc2-4ff1-952b-d4801e983c2d" providerId="AD" clId="Web-{3ED12FAE-2CDB-4F56-9DD1-8A02F5989075}" dt="2022-05-16T21:06:50.810" v="2"/>
          <ac:cxnSpMkLst>
            <pc:docMk/>
            <pc:sldMk cId="810413203" sldId="261"/>
            <ac:cxnSpMk id="17" creationId="{BCDAEC91-5BCE-4B55-9CC0-43EF94CB734B}"/>
          </ac:cxnSpMkLst>
        </pc:cxnChg>
      </pc:sldChg>
      <pc:sldChg chg="modSp">
        <pc:chgData name="Hannah MacDonald (1000076713)" userId="S::macdhr1@student.op.ac.nz::b780575f-1bc2-4ff1-952b-d4801e983c2d" providerId="AD" clId="Web-{3ED12FAE-2CDB-4F56-9DD1-8A02F5989075}" dt="2022-05-16T22:15:01.239" v="605" actId="20577"/>
        <pc:sldMkLst>
          <pc:docMk/>
          <pc:sldMk cId="180896074" sldId="264"/>
        </pc:sldMkLst>
        <pc:spChg chg="mod">
          <ac:chgData name="Hannah MacDonald (1000076713)" userId="S::macdhr1@student.op.ac.nz::b780575f-1bc2-4ff1-952b-d4801e983c2d" providerId="AD" clId="Web-{3ED12FAE-2CDB-4F56-9DD1-8A02F5989075}" dt="2022-05-16T22:15:01.239" v="605" actId="20577"/>
          <ac:spMkLst>
            <pc:docMk/>
            <pc:sldMk cId="180896074" sldId="264"/>
            <ac:spMk id="2" creationId="{0A7ABE9C-7182-5308-679E-2E72B750E400}"/>
          </ac:spMkLst>
        </pc:spChg>
      </pc:sldChg>
      <pc:sldChg chg="addSp delSp modSp del mod setBg addAnim delAnim">
        <pc:chgData name="Hannah MacDonald (1000076713)" userId="S::macdhr1@student.op.ac.nz::b780575f-1bc2-4ff1-952b-d4801e983c2d" providerId="AD" clId="Web-{3ED12FAE-2CDB-4F56-9DD1-8A02F5989075}" dt="2022-05-16T21:19:22.349" v="86"/>
        <pc:sldMkLst>
          <pc:docMk/>
          <pc:sldMk cId="3028037712" sldId="270"/>
        </pc:sldMkLst>
        <pc:spChg chg="mod ord">
          <ac:chgData name="Hannah MacDonald (1000076713)" userId="S::macdhr1@student.op.ac.nz::b780575f-1bc2-4ff1-952b-d4801e983c2d" providerId="AD" clId="Web-{3ED12FAE-2CDB-4F56-9DD1-8A02F5989075}" dt="2022-05-16T21:15:16.452" v="50" actId="1076"/>
          <ac:spMkLst>
            <pc:docMk/>
            <pc:sldMk cId="3028037712" sldId="270"/>
            <ac:spMk id="2" creationId="{7C79B675-AD69-2CD0-E15B-60B3381F50B5}"/>
          </ac:spMkLst>
        </pc:spChg>
        <pc:spChg chg="add del">
          <ac:chgData name="Hannah MacDonald (1000076713)" userId="S::macdhr1@student.op.ac.nz::b780575f-1bc2-4ff1-952b-d4801e983c2d" providerId="AD" clId="Web-{3ED12FAE-2CDB-4F56-9DD1-8A02F5989075}" dt="2022-05-16T21:08:53.126" v="16"/>
          <ac:spMkLst>
            <pc:docMk/>
            <pc:sldMk cId="3028037712" sldId="270"/>
            <ac:spMk id="17" creationId="{53F29798-D584-4792-9B62-3F5F5C36D619}"/>
          </ac:spMkLst>
        </pc:spChg>
        <pc:spChg chg="add del">
          <ac:chgData name="Hannah MacDonald (1000076713)" userId="S::macdhr1@student.op.ac.nz::b780575f-1bc2-4ff1-952b-d4801e983c2d" providerId="AD" clId="Web-{3ED12FAE-2CDB-4F56-9DD1-8A02F5989075}" dt="2022-05-16T21:09:09.095" v="20"/>
          <ac:spMkLst>
            <pc:docMk/>
            <pc:sldMk cId="3028037712" sldId="270"/>
            <ac:spMk id="19" creationId="{AF695F69-7001-421E-98A8-E74156934A51}"/>
          </ac:spMkLst>
        </pc:spChg>
        <pc:spChg chg="add del">
          <ac:chgData name="Hannah MacDonald (1000076713)" userId="S::macdhr1@student.op.ac.nz::b780575f-1bc2-4ff1-952b-d4801e983c2d" providerId="AD" clId="Web-{3ED12FAE-2CDB-4F56-9DD1-8A02F5989075}" dt="2022-05-16T21:09:09.095" v="20"/>
          <ac:spMkLst>
            <pc:docMk/>
            <pc:sldMk cId="3028037712" sldId="270"/>
            <ac:spMk id="20" creationId="{4D4677D2-D5AC-4CF9-9EED-2B89D0A1C212}"/>
          </ac:spMkLst>
        </pc:spChg>
        <pc:spChg chg="add del">
          <ac:chgData name="Hannah MacDonald (1000076713)" userId="S::macdhr1@student.op.ac.nz::b780575f-1bc2-4ff1-952b-d4801e983c2d" providerId="AD" clId="Web-{3ED12FAE-2CDB-4F56-9DD1-8A02F5989075}" dt="2022-05-16T21:10:47.161" v="26"/>
          <ac:spMkLst>
            <pc:docMk/>
            <pc:sldMk cId="3028037712" sldId="270"/>
            <ac:spMk id="22" creationId="{FA69AAE0-49D5-4C8B-8BA2-55898C00E05E}"/>
          </ac:spMkLst>
        </pc:spChg>
        <pc:picChg chg="mod ord">
          <ac:chgData name="Hannah MacDonald (1000076713)" userId="S::macdhr1@student.op.ac.nz::b780575f-1bc2-4ff1-952b-d4801e983c2d" providerId="AD" clId="Web-{3ED12FAE-2CDB-4F56-9DD1-8A02F5989075}" dt="2022-05-16T21:15:06.577" v="47" actId="1076"/>
          <ac:picMkLst>
            <pc:docMk/>
            <pc:sldMk cId="3028037712" sldId="270"/>
            <ac:picMk id="11" creationId="{55098071-2AB0-61DE-100A-111D6DF47C9F}"/>
          </ac:picMkLst>
        </pc:picChg>
        <pc:picChg chg="mod">
          <ac:chgData name="Hannah MacDonald (1000076713)" userId="S::macdhr1@student.op.ac.nz::b780575f-1bc2-4ff1-952b-d4801e983c2d" providerId="AD" clId="Web-{3ED12FAE-2CDB-4F56-9DD1-8A02F5989075}" dt="2022-05-16T21:14:53.904" v="44" actId="1076"/>
          <ac:picMkLst>
            <pc:docMk/>
            <pc:sldMk cId="3028037712" sldId="270"/>
            <ac:picMk id="12" creationId="{943F8CD6-AFDE-7406-50E0-F7549CB85D0C}"/>
          </ac:picMkLst>
        </pc:picChg>
      </pc:sldChg>
      <pc:sldChg chg="addSp delSp modSp">
        <pc:chgData name="Hannah MacDonald (1000076713)" userId="S::macdhr1@student.op.ac.nz::b780575f-1bc2-4ff1-952b-d4801e983c2d" providerId="AD" clId="Web-{3ED12FAE-2CDB-4F56-9DD1-8A02F5989075}" dt="2022-05-16T22:33:29.582" v="720" actId="14100"/>
        <pc:sldMkLst>
          <pc:docMk/>
          <pc:sldMk cId="3687553542" sldId="271"/>
        </pc:sldMkLst>
        <pc:spChg chg="del mod">
          <ac:chgData name="Hannah MacDonald (1000076713)" userId="S::macdhr1@student.op.ac.nz::b780575f-1bc2-4ff1-952b-d4801e983c2d" providerId="AD" clId="Web-{3ED12FAE-2CDB-4F56-9DD1-8A02F5989075}" dt="2022-05-16T22:23:27.378" v="677"/>
          <ac:spMkLst>
            <pc:docMk/>
            <pc:sldMk cId="3687553542" sldId="271"/>
            <ac:spMk id="2" creationId="{7C79B675-AD69-2CD0-E15B-60B3381F50B5}"/>
          </ac:spMkLst>
        </pc:spChg>
        <pc:spChg chg="add mod">
          <ac:chgData name="Hannah MacDonald (1000076713)" userId="S::macdhr1@student.op.ac.nz::b780575f-1bc2-4ff1-952b-d4801e983c2d" providerId="AD" clId="Web-{3ED12FAE-2CDB-4F56-9DD1-8A02F5989075}" dt="2022-05-16T22:26:30.774" v="697" actId="1076"/>
          <ac:spMkLst>
            <pc:docMk/>
            <pc:sldMk cId="3687553542" sldId="271"/>
            <ac:spMk id="3" creationId="{7D23830F-13EB-2E28-B632-1D16B425787E}"/>
          </ac:spMkLst>
        </pc:spChg>
        <pc:spChg chg="add del mod">
          <ac:chgData name="Hannah MacDonald (1000076713)" userId="S::macdhr1@student.op.ac.nz::b780575f-1bc2-4ff1-952b-d4801e983c2d" providerId="AD" clId="Web-{3ED12FAE-2CDB-4F56-9DD1-8A02F5989075}" dt="2022-05-16T22:23:44.003" v="680"/>
          <ac:spMkLst>
            <pc:docMk/>
            <pc:sldMk cId="3687553542" sldId="271"/>
            <ac:spMk id="6" creationId="{FE2B69CE-37CB-C7D2-6B9E-4E36AD517695}"/>
          </ac:spMkLst>
        </pc:spChg>
        <pc:spChg chg="add del">
          <ac:chgData name="Hannah MacDonald (1000076713)" userId="S::macdhr1@student.op.ac.nz::b780575f-1bc2-4ff1-952b-d4801e983c2d" providerId="AD" clId="Web-{3ED12FAE-2CDB-4F56-9DD1-8A02F5989075}" dt="2022-05-16T22:23:33.862" v="679"/>
          <ac:spMkLst>
            <pc:docMk/>
            <pc:sldMk cId="3687553542" sldId="271"/>
            <ac:spMk id="7" creationId="{BF7FED92-053B-CA50-84CF-E7CDEF7702D8}"/>
          </ac:spMkLst>
        </pc:spChg>
        <pc:spChg chg="add mod">
          <ac:chgData name="Hannah MacDonald (1000076713)" userId="S::macdhr1@student.op.ac.nz::b780575f-1bc2-4ff1-952b-d4801e983c2d" providerId="AD" clId="Web-{3ED12FAE-2CDB-4F56-9DD1-8A02F5989075}" dt="2022-05-16T22:26:23.258" v="696" actId="1076"/>
          <ac:spMkLst>
            <pc:docMk/>
            <pc:sldMk cId="3687553542" sldId="271"/>
            <ac:spMk id="9" creationId="{0F15B27A-89D5-56F3-B7C7-EAAAFDC85E31}"/>
          </ac:spMkLst>
        </pc:spChg>
        <pc:picChg chg="add mod ord">
          <ac:chgData name="Hannah MacDonald (1000076713)" userId="S::macdhr1@student.op.ac.nz::b780575f-1bc2-4ff1-952b-d4801e983c2d" providerId="AD" clId="Web-{3ED12FAE-2CDB-4F56-9DD1-8A02F5989075}" dt="2022-05-16T22:30:27.093" v="711" actId="1076"/>
          <ac:picMkLst>
            <pc:docMk/>
            <pc:sldMk cId="3687553542" sldId="271"/>
            <ac:picMk id="11" creationId="{CAA2F7F8-EC9A-67C4-4F3D-3CAE86E64328}"/>
          </ac:picMkLst>
        </pc:picChg>
        <pc:picChg chg="add mod">
          <ac:chgData name="Hannah MacDonald (1000076713)" userId="S::macdhr1@student.op.ac.nz::b780575f-1bc2-4ff1-952b-d4801e983c2d" providerId="AD" clId="Web-{3ED12FAE-2CDB-4F56-9DD1-8A02F5989075}" dt="2022-05-16T22:30:31.061" v="712" actId="14100"/>
          <ac:picMkLst>
            <pc:docMk/>
            <pc:sldMk cId="3687553542" sldId="271"/>
            <ac:picMk id="12" creationId="{5232DCFA-9E37-D0C2-347E-07FC0B01BA2B}"/>
          </ac:picMkLst>
        </pc:picChg>
        <pc:picChg chg="mod">
          <ac:chgData name="Hannah MacDonald (1000076713)" userId="S::macdhr1@student.op.ac.nz::b780575f-1bc2-4ff1-952b-d4801e983c2d" providerId="AD" clId="Web-{3ED12FAE-2CDB-4F56-9DD1-8A02F5989075}" dt="2022-05-16T22:26:07.945" v="694" actId="1076"/>
          <ac:picMkLst>
            <pc:docMk/>
            <pc:sldMk cId="3687553542" sldId="271"/>
            <ac:picMk id="13" creationId="{5562FB9C-4CCE-CA38-9383-B18490A8ED31}"/>
          </ac:picMkLst>
        </pc:picChg>
        <pc:picChg chg="add mod">
          <ac:chgData name="Hannah MacDonald (1000076713)" userId="S::macdhr1@student.op.ac.nz::b780575f-1bc2-4ff1-952b-d4801e983c2d" providerId="AD" clId="Web-{3ED12FAE-2CDB-4F56-9DD1-8A02F5989075}" dt="2022-05-16T22:30:17.952" v="707" actId="1076"/>
          <ac:picMkLst>
            <pc:docMk/>
            <pc:sldMk cId="3687553542" sldId="271"/>
            <ac:picMk id="14" creationId="{55D2F72E-7DA3-56BB-5118-955E7BA41AB6}"/>
          </ac:picMkLst>
        </pc:picChg>
        <pc:picChg chg="add mod">
          <ac:chgData name="Hannah MacDonald (1000076713)" userId="S::macdhr1@student.op.ac.nz::b780575f-1bc2-4ff1-952b-d4801e983c2d" providerId="AD" clId="Web-{3ED12FAE-2CDB-4F56-9DD1-8A02F5989075}" dt="2022-05-16T22:33:19.629" v="713"/>
          <ac:picMkLst>
            <pc:docMk/>
            <pc:sldMk cId="3687553542" sldId="271"/>
            <ac:picMk id="15" creationId="{8994670F-EDD8-EF26-655E-D894D76241A8}"/>
          </ac:picMkLst>
        </pc:picChg>
        <pc:picChg chg="add mod">
          <ac:chgData name="Hannah MacDonald (1000076713)" userId="S::macdhr1@student.op.ac.nz::b780575f-1bc2-4ff1-952b-d4801e983c2d" providerId="AD" clId="Web-{3ED12FAE-2CDB-4F56-9DD1-8A02F5989075}" dt="2022-05-16T22:33:29.582" v="720" actId="14100"/>
          <ac:picMkLst>
            <pc:docMk/>
            <pc:sldMk cId="3687553542" sldId="271"/>
            <ac:picMk id="16" creationId="{A169FCB5-90BB-3178-173F-4D554D037819}"/>
          </ac:picMkLst>
        </pc:picChg>
        <pc:picChg chg="add mod">
          <ac:chgData name="Hannah MacDonald (1000076713)" userId="S::macdhr1@student.op.ac.nz::b780575f-1bc2-4ff1-952b-d4801e983c2d" providerId="AD" clId="Web-{3ED12FAE-2CDB-4F56-9DD1-8A02F5989075}" dt="2022-05-16T22:33:27.426" v="718" actId="1076"/>
          <ac:picMkLst>
            <pc:docMk/>
            <pc:sldMk cId="3687553542" sldId="271"/>
            <ac:picMk id="17" creationId="{BD98B012-A0E3-FE67-FB07-E8448B20B6EB}"/>
          </ac:picMkLst>
        </pc:picChg>
      </pc:sldChg>
      <pc:sldChg chg="new del">
        <pc:chgData name="Hannah MacDonald (1000076713)" userId="S::macdhr1@student.op.ac.nz::b780575f-1bc2-4ff1-952b-d4801e983c2d" providerId="AD" clId="Web-{3ED12FAE-2CDB-4F56-9DD1-8A02F5989075}" dt="2022-05-16T21:15:32.265" v="53"/>
        <pc:sldMkLst>
          <pc:docMk/>
          <pc:sldMk cId="714235782" sldId="272"/>
        </pc:sldMkLst>
      </pc:sldChg>
      <pc:sldChg chg="modSp add del mod ord replId setBg">
        <pc:chgData name="Hannah MacDonald (1000076713)" userId="S::macdhr1@student.op.ac.nz::b780575f-1bc2-4ff1-952b-d4801e983c2d" providerId="AD" clId="Web-{3ED12FAE-2CDB-4F56-9DD1-8A02F5989075}" dt="2022-05-16T21:22:17.104" v="113"/>
        <pc:sldMkLst>
          <pc:docMk/>
          <pc:sldMk cId="4263174952" sldId="273"/>
        </pc:sldMkLst>
        <pc:spChg chg="mod">
          <ac:chgData name="Hannah MacDonald (1000076713)" userId="S::macdhr1@student.op.ac.nz::b780575f-1bc2-4ff1-952b-d4801e983c2d" providerId="AD" clId="Web-{3ED12FAE-2CDB-4F56-9DD1-8A02F5989075}" dt="2022-05-16T21:20:14.523" v="91" actId="1076"/>
          <ac:spMkLst>
            <pc:docMk/>
            <pc:sldMk cId="4263174952" sldId="273"/>
            <ac:spMk id="2" creationId="{7C79B675-AD69-2CD0-E15B-60B3381F50B5}"/>
          </ac:spMkLst>
        </pc:spChg>
        <pc:picChg chg="mod">
          <ac:chgData name="Hannah MacDonald (1000076713)" userId="S::macdhr1@student.op.ac.nz::b780575f-1bc2-4ff1-952b-d4801e983c2d" providerId="AD" clId="Web-{3ED12FAE-2CDB-4F56-9DD1-8A02F5989075}" dt="2022-05-16T21:16:03.781" v="58" actId="1076"/>
          <ac:picMkLst>
            <pc:docMk/>
            <pc:sldMk cId="4263174952" sldId="273"/>
            <ac:picMk id="11" creationId="{55098071-2AB0-61DE-100A-111D6DF47C9F}"/>
          </ac:picMkLst>
        </pc:picChg>
        <pc:picChg chg="mod">
          <ac:chgData name="Hannah MacDonald (1000076713)" userId="S::macdhr1@student.op.ac.nz::b780575f-1bc2-4ff1-952b-d4801e983c2d" providerId="AD" clId="Web-{3ED12FAE-2CDB-4F56-9DD1-8A02F5989075}" dt="2022-05-16T21:15:57.359" v="57" actId="1076"/>
          <ac:picMkLst>
            <pc:docMk/>
            <pc:sldMk cId="4263174952" sldId="273"/>
            <ac:picMk id="12" creationId="{943F8CD6-AFDE-7406-50E0-F7549CB85D0C}"/>
          </ac:picMkLst>
        </pc:picChg>
      </pc:sldChg>
      <pc:sldChg chg="addSp delSp modSp add del mod replId setBg">
        <pc:chgData name="Hannah MacDonald (1000076713)" userId="S::macdhr1@student.op.ac.nz::b780575f-1bc2-4ff1-952b-d4801e983c2d" providerId="AD" clId="Web-{3ED12FAE-2CDB-4F56-9DD1-8A02F5989075}" dt="2022-05-16T22:23:07.784" v="672"/>
        <pc:sldMkLst>
          <pc:docMk/>
          <pc:sldMk cId="1732861624" sldId="274"/>
        </pc:sldMkLst>
        <pc:spChg chg="mod">
          <ac:chgData name="Hannah MacDonald (1000076713)" userId="S::macdhr1@student.op.ac.nz::b780575f-1bc2-4ff1-952b-d4801e983c2d" providerId="AD" clId="Web-{3ED12FAE-2CDB-4F56-9DD1-8A02F5989075}" dt="2022-05-16T22:15:32.912" v="611" actId="1076"/>
          <ac:spMkLst>
            <pc:docMk/>
            <pc:sldMk cId="1732861624" sldId="274"/>
            <ac:spMk id="2" creationId="{7C79B675-AD69-2CD0-E15B-60B3381F50B5}"/>
          </ac:spMkLst>
        </pc:spChg>
        <pc:spChg chg="add del mod ord">
          <ac:chgData name="Hannah MacDonald (1000076713)" userId="S::macdhr1@student.op.ac.nz::b780575f-1bc2-4ff1-952b-d4801e983c2d" providerId="AD" clId="Web-{3ED12FAE-2CDB-4F56-9DD1-8A02F5989075}" dt="2022-05-16T21:23:27.856" v="119"/>
          <ac:spMkLst>
            <pc:docMk/>
            <pc:sldMk cId="1732861624" sldId="274"/>
            <ac:spMk id="3" creationId="{D3C6432B-7967-76A2-792C-6E22680D37BA}"/>
          </ac:spMkLst>
        </pc:spChg>
        <pc:spChg chg="add mod">
          <ac:chgData name="Hannah MacDonald (1000076713)" userId="S::macdhr1@student.op.ac.nz::b780575f-1bc2-4ff1-952b-d4801e983c2d" providerId="AD" clId="Web-{3ED12FAE-2CDB-4F56-9DD1-8A02F5989075}" dt="2022-05-16T22:18:03.416" v="615" actId="20577"/>
          <ac:spMkLst>
            <pc:docMk/>
            <pc:sldMk cId="1732861624" sldId="274"/>
            <ac:spMk id="4" creationId="{90AF7BD3-C47D-0139-F988-47E906F6A748}"/>
          </ac:spMkLst>
        </pc:spChg>
        <pc:spChg chg="add del mod ord">
          <ac:chgData name="Hannah MacDonald (1000076713)" userId="S::macdhr1@student.op.ac.nz::b780575f-1bc2-4ff1-952b-d4801e983c2d" providerId="AD" clId="Web-{3ED12FAE-2CDB-4F56-9DD1-8A02F5989075}" dt="2022-05-16T21:23:34.231" v="120"/>
          <ac:spMkLst>
            <pc:docMk/>
            <pc:sldMk cId="1732861624" sldId="274"/>
            <ac:spMk id="6" creationId="{03AA4555-0202-B695-4E56-132ECF57444D}"/>
          </ac:spMkLst>
        </pc:spChg>
        <pc:picChg chg="mod">
          <ac:chgData name="Hannah MacDonald (1000076713)" userId="S::macdhr1@student.op.ac.nz::b780575f-1bc2-4ff1-952b-d4801e983c2d" providerId="AD" clId="Web-{3ED12FAE-2CDB-4F56-9DD1-8A02F5989075}" dt="2022-05-16T21:22:30.292" v="115" actId="1076"/>
          <ac:picMkLst>
            <pc:docMk/>
            <pc:sldMk cId="1732861624" sldId="274"/>
            <ac:picMk id="12" creationId="{943F8CD6-AFDE-7406-50E0-F7549CB85D0C}"/>
          </ac:picMkLst>
        </pc:picChg>
      </pc:sldChg>
      <pc:sldChg chg="addSp delSp modSp add del replId">
        <pc:chgData name="Hannah MacDonald (1000076713)" userId="S::macdhr1@student.op.ac.nz::b780575f-1bc2-4ff1-952b-d4801e983c2d" providerId="AD" clId="Web-{3ED12FAE-2CDB-4F56-9DD1-8A02F5989075}" dt="2022-05-16T22:23:14.940" v="673"/>
        <pc:sldMkLst>
          <pc:docMk/>
          <pc:sldMk cId="594480745" sldId="275"/>
        </pc:sldMkLst>
        <pc:spChg chg="add del mod ord">
          <ac:chgData name="Hannah MacDonald (1000076713)" userId="S::macdhr1@student.op.ac.nz::b780575f-1bc2-4ff1-952b-d4801e983c2d" providerId="AD" clId="Web-{3ED12FAE-2CDB-4F56-9DD1-8A02F5989075}" dt="2022-05-16T21:25:41.954" v="134"/>
          <ac:spMkLst>
            <pc:docMk/>
            <pc:sldMk cId="594480745" sldId="275"/>
            <ac:spMk id="4" creationId="{E4EB5A04-6AFE-8CFE-233F-6A1AB09D1499}"/>
          </ac:spMkLst>
        </pc:spChg>
        <pc:spChg chg="mod topLvl">
          <ac:chgData name="Hannah MacDonald (1000076713)" userId="S::macdhr1@student.op.ac.nz::b780575f-1bc2-4ff1-952b-d4801e983c2d" providerId="AD" clId="Web-{3ED12FAE-2CDB-4F56-9DD1-8A02F5989075}" dt="2022-05-16T22:18:36.464" v="619"/>
          <ac:spMkLst>
            <pc:docMk/>
            <pc:sldMk cId="594480745" sldId="275"/>
            <ac:spMk id="6" creationId="{03AA4555-0202-B695-4E56-132ECF57444D}"/>
          </ac:spMkLst>
        </pc:spChg>
        <pc:grpChg chg="add del">
          <ac:chgData name="Hannah MacDonald (1000076713)" userId="S::macdhr1@student.op.ac.nz::b780575f-1bc2-4ff1-952b-d4801e983c2d" providerId="AD" clId="Web-{3ED12FAE-2CDB-4F56-9DD1-8A02F5989075}" dt="2022-05-16T22:18:36.464" v="619"/>
          <ac:grpSpMkLst>
            <pc:docMk/>
            <pc:sldMk cId="594480745" sldId="275"/>
            <ac:grpSpMk id="5" creationId="{E179406B-6EB0-A6E6-3FB4-F35F8390D241}"/>
          </ac:grpSpMkLst>
        </pc:grpChg>
        <pc:grpChg chg="add mod">
          <ac:chgData name="Hannah MacDonald (1000076713)" userId="S::macdhr1@student.op.ac.nz::b780575f-1bc2-4ff1-952b-d4801e983c2d" providerId="AD" clId="Web-{3ED12FAE-2CDB-4F56-9DD1-8A02F5989075}" dt="2022-05-16T22:18:58.167" v="623" actId="1076"/>
          <ac:grpSpMkLst>
            <pc:docMk/>
            <pc:sldMk cId="594480745" sldId="275"/>
            <ac:grpSpMk id="7" creationId="{E8E70CD4-A5FD-EB22-5FF4-12CBBE8A580F}"/>
          </ac:grpSpMkLst>
        </pc:grpChg>
        <pc:picChg chg="topLvl">
          <ac:chgData name="Hannah MacDonald (1000076713)" userId="S::macdhr1@student.op.ac.nz::b780575f-1bc2-4ff1-952b-d4801e983c2d" providerId="AD" clId="Web-{3ED12FAE-2CDB-4F56-9DD1-8A02F5989075}" dt="2022-05-16T22:18:36.464" v="619"/>
          <ac:picMkLst>
            <pc:docMk/>
            <pc:sldMk cId="594480745" sldId="275"/>
            <ac:picMk id="11" creationId="{55098071-2AB0-61DE-100A-111D6DF47C9F}"/>
          </ac:picMkLst>
        </pc:picChg>
        <pc:picChg chg="mod">
          <ac:chgData name="Hannah MacDonald (1000076713)" userId="S::macdhr1@student.op.ac.nz::b780575f-1bc2-4ff1-952b-d4801e983c2d" providerId="AD" clId="Web-{3ED12FAE-2CDB-4F56-9DD1-8A02F5989075}" dt="2022-05-16T21:26:24.392" v="135"/>
          <ac:picMkLst>
            <pc:docMk/>
            <pc:sldMk cId="594480745" sldId="275"/>
            <ac:picMk id="12" creationId="{943F8CD6-AFDE-7406-50E0-F7549CB85D0C}"/>
          </ac:picMkLst>
        </pc:picChg>
      </pc:sldChg>
      <pc:sldChg chg="add del replId">
        <pc:chgData name="Hannah MacDonald (1000076713)" userId="S::macdhr1@student.op.ac.nz::b780575f-1bc2-4ff1-952b-d4801e983c2d" providerId="AD" clId="Web-{3ED12FAE-2CDB-4F56-9DD1-8A02F5989075}" dt="2022-05-16T21:23:12.496" v="117"/>
        <pc:sldMkLst>
          <pc:docMk/>
          <pc:sldMk cId="1628747387" sldId="275"/>
        </pc:sldMkLst>
      </pc:sldChg>
      <pc:sldChg chg="addSp delSp modSp new">
        <pc:chgData name="Hannah MacDonald (1000076713)" userId="S::macdhr1@student.op.ac.nz::b780575f-1bc2-4ff1-952b-d4801e983c2d" providerId="AD" clId="Web-{3ED12FAE-2CDB-4F56-9DD1-8A02F5989075}" dt="2022-05-16T22:22:41.408" v="671" actId="1076"/>
        <pc:sldMkLst>
          <pc:docMk/>
          <pc:sldMk cId="189370803" sldId="278"/>
        </pc:sldMkLst>
        <pc:spChg chg="del">
          <ac:chgData name="Hannah MacDonald (1000076713)" userId="S::macdhr1@student.op.ac.nz::b780575f-1bc2-4ff1-952b-d4801e983c2d" providerId="AD" clId="Web-{3ED12FAE-2CDB-4F56-9DD1-8A02F5989075}" dt="2022-05-16T22:19:28.809" v="626"/>
          <ac:spMkLst>
            <pc:docMk/>
            <pc:sldMk cId="189370803" sldId="278"/>
            <ac:spMk id="2" creationId="{6680C73B-17B8-3BCE-A639-34A64317E893}"/>
          </ac:spMkLst>
        </pc:spChg>
        <pc:spChg chg="del">
          <ac:chgData name="Hannah MacDonald (1000076713)" userId="S::macdhr1@student.op.ac.nz::b780575f-1bc2-4ff1-952b-d4801e983c2d" providerId="AD" clId="Web-{3ED12FAE-2CDB-4F56-9DD1-8A02F5989075}" dt="2022-05-16T22:19:23.434" v="625"/>
          <ac:spMkLst>
            <pc:docMk/>
            <pc:sldMk cId="189370803" sldId="278"/>
            <ac:spMk id="3" creationId="{1A596A45-2CAE-81D1-3200-EC4E3E297E70}"/>
          </ac:spMkLst>
        </pc:spChg>
        <pc:spChg chg="add mod">
          <ac:chgData name="Hannah MacDonald (1000076713)" userId="S::macdhr1@student.op.ac.nz::b780575f-1bc2-4ff1-952b-d4801e983c2d" providerId="AD" clId="Web-{3ED12FAE-2CDB-4F56-9DD1-8A02F5989075}" dt="2022-05-16T22:22:27.407" v="669" actId="1076"/>
          <ac:spMkLst>
            <pc:docMk/>
            <pc:sldMk cId="189370803" sldId="278"/>
            <ac:spMk id="18" creationId="{96667878-87A9-C247-B93E-9B101D38500F}"/>
          </ac:spMkLst>
        </pc:spChg>
        <pc:spChg chg="add mod">
          <ac:chgData name="Hannah MacDonald (1000076713)" userId="S::macdhr1@student.op.ac.nz::b780575f-1bc2-4ff1-952b-d4801e983c2d" providerId="AD" clId="Web-{3ED12FAE-2CDB-4F56-9DD1-8A02F5989075}" dt="2022-05-16T22:22:41.408" v="671" actId="1076"/>
          <ac:spMkLst>
            <pc:docMk/>
            <pc:sldMk cId="189370803" sldId="278"/>
            <ac:spMk id="20" creationId="{676987B5-8CCF-106C-C8EF-4F20E96E0D0F}"/>
          </ac:spMkLst>
        </pc:spChg>
        <pc:picChg chg="add del mod">
          <ac:chgData name="Hannah MacDonald (1000076713)" userId="S::macdhr1@student.op.ac.nz::b780575f-1bc2-4ff1-952b-d4801e983c2d" providerId="AD" clId="Web-{3ED12FAE-2CDB-4F56-9DD1-8A02F5989075}" dt="2022-05-16T22:20:31.404" v="638"/>
          <ac:picMkLst>
            <pc:docMk/>
            <pc:sldMk cId="189370803" sldId="278"/>
            <ac:picMk id="5" creationId="{7273900E-945B-259C-83E8-54CC83B800CA}"/>
          </ac:picMkLst>
        </pc:picChg>
        <pc:picChg chg="add mod">
          <ac:chgData name="Hannah MacDonald (1000076713)" userId="S::macdhr1@student.op.ac.nz::b780575f-1bc2-4ff1-952b-d4801e983c2d" providerId="AD" clId="Web-{3ED12FAE-2CDB-4F56-9DD1-8A02F5989075}" dt="2022-05-16T22:21:08.640" v="649" actId="1076"/>
          <ac:picMkLst>
            <pc:docMk/>
            <pc:sldMk cId="189370803" sldId="278"/>
            <ac:picMk id="7" creationId="{2CF508D9-C0D8-1B94-28E8-00E89B5C8E8C}"/>
          </ac:picMkLst>
        </pc:picChg>
        <pc:picChg chg="add del mod">
          <ac:chgData name="Hannah MacDonald (1000076713)" userId="S::macdhr1@student.op.ac.nz::b780575f-1bc2-4ff1-952b-d4801e983c2d" providerId="AD" clId="Web-{3ED12FAE-2CDB-4F56-9DD1-8A02F5989075}" dt="2022-05-16T22:20:33.920" v="641"/>
          <ac:picMkLst>
            <pc:docMk/>
            <pc:sldMk cId="189370803" sldId="278"/>
            <ac:picMk id="9" creationId="{C9BE78AE-EAA4-5B5A-A149-9653CBC65018}"/>
          </ac:picMkLst>
        </pc:picChg>
        <pc:picChg chg="add del mod ord">
          <ac:chgData name="Hannah MacDonald (1000076713)" userId="S::macdhr1@student.op.ac.nz::b780575f-1bc2-4ff1-952b-d4801e983c2d" providerId="AD" clId="Web-{3ED12FAE-2CDB-4F56-9DD1-8A02F5989075}" dt="2022-05-16T22:21:21.624" v="651"/>
          <ac:picMkLst>
            <pc:docMk/>
            <pc:sldMk cId="189370803" sldId="278"/>
            <ac:picMk id="11" creationId="{F2CD2978-93E8-8B5B-AED3-CDA949ECCC61}"/>
          </ac:picMkLst>
        </pc:picChg>
        <pc:picChg chg="add mod ord modCrop">
          <ac:chgData name="Hannah MacDonald (1000076713)" userId="S::macdhr1@student.op.ac.nz::b780575f-1bc2-4ff1-952b-d4801e983c2d" providerId="AD" clId="Web-{3ED12FAE-2CDB-4F56-9DD1-8A02F5989075}" dt="2022-05-16T22:22:13.188" v="667"/>
          <ac:picMkLst>
            <pc:docMk/>
            <pc:sldMk cId="189370803" sldId="278"/>
            <ac:picMk id="13" creationId="{E10EE30C-7BB9-792F-136E-8B17DB6CE5D7}"/>
          </ac:picMkLst>
        </pc:picChg>
        <pc:picChg chg="add mod">
          <ac:chgData name="Hannah MacDonald (1000076713)" userId="S::macdhr1@student.op.ac.nz::b780575f-1bc2-4ff1-952b-d4801e983c2d" providerId="AD" clId="Web-{3ED12FAE-2CDB-4F56-9DD1-8A02F5989075}" dt="2022-05-16T22:21:43.453" v="660" actId="1076"/>
          <ac:picMkLst>
            <pc:docMk/>
            <pc:sldMk cId="189370803" sldId="278"/>
            <ac:picMk id="14" creationId="{19F16301-1C13-B6AE-6F3B-9567D9C59A6C}"/>
          </ac:picMkLst>
        </pc:picChg>
        <pc:picChg chg="add mod">
          <ac:chgData name="Hannah MacDonald (1000076713)" userId="S::macdhr1@student.op.ac.nz::b780575f-1bc2-4ff1-952b-d4801e983c2d" providerId="AD" clId="Web-{3ED12FAE-2CDB-4F56-9DD1-8A02F5989075}" dt="2022-05-16T22:21:58.579" v="665" actId="1076"/>
          <ac:picMkLst>
            <pc:docMk/>
            <pc:sldMk cId="189370803" sldId="278"/>
            <ac:picMk id="16" creationId="{16241EF0-9896-9BB2-CCE6-2B73A0E9B38A}"/>
          </ac:picMkLst>
        </pc:picChg>
      </pc:sldChg>
    </pc:docChg>
  </pc:docChgLst>
  <pc:docChgLst>
    <pc:chgData name="Tahlia Matthews (1000068326)" userId="S::matttm2@student.op.ac.nz::270ba390-f926-494d-9784-8f1bd76c8802" providerId="AD" clId="Web-{334218D6-3090-4CDD-B16C-0DC00B40320E}"/>
    <pc:docChg chg="addSld delSld modSld">
      <pc:chgData name="Tahlia Matthews (1000068326)" userId="S::matttm2@student.op.ac.nz::270ba390-f926-494d-9784-8f1bd76c8802" providerId="AD" clId="Web-{334218D6-3090-4CDD-B16C-0DC00B40320E}" dt="2022-05-16T22:23:22.701" v="212" actId="1076"/>
      <pc:docMkLst>
        <pc:docMk/>
      </pc:docMkLst>
      <pc:sldChg chg="addSp delSp modSp">
        <pc:chgData name="Tahlia Matthews (1000068326)" userId="S::matttm2@student.op.ac.nz::270ba390-f926-494d-9784-8f1bd76c8802" providerId="AD" clId="Web-{334218D6-3090-4CDD-B16C-0DC00B40320E}" dt="2022-05-16T22:23:22.701" v="212" actId="1076"/>
        <pc:sldMkLst>
          <pc:docMk/>
          <pc:sldMk cId="1772022573" sldId="268"/>
        </pc:sldMkLst>
        <pc:spChg chg="mod">
          <ac:chgData name="Tahlia Matthews (1000068326)" userId="S::matttm2@student.op.ac.nz::270ba390-f926-494d-9784-8f1bd76c8802" providerId="AD" clId="Web-{334218D6-3090-4CDD-B16C-0DC00B40320E}" dt="2022-05-16T21:52:14.634" v="152" actId="20577"/>
          <ac:spMkLst>
            <pc:docMk/>
            <pc:sldMk cId="1772022573" sldId="268"/>
            <ac:spMk id="2" creationId="{24C587AF-C56A-2466-EA18-0B209BE5CBF1}"/>
          </ac:spMkLst>
        </pc:spChg>
        <pc:spChg chg="del mod">
          <ac:chgData name="Tahlia Matthews (1000068326)" userId="S::matttm2@student.op.ac.nz::270ba390-f926-494d-9784-8f1bd76c8802" providerId="AD" clId="Web-{334218D6-3090-4CDD-B16C-0DC00B40320E}" dt="2022-05-16T21:52:34.932" v="155"/>
          <ac:spMkLst>
            <pc:docMk/>
            <pc:sldMk cId="1772022573" sldId="268"/>
            <ac:spMk id="3" creationId="{230C107E-C9DA-C79E-B3F8-C50EB7DE5FF8}"/>
          </ac:spMkLst>
        </pc:spChg>
        <pc:graphicFrameChg chg="mod modGraphic">
          <ac:chgData name="Tahlia Matthews (1000068326)" userId="S::matttm2@student.op.ac.nz::270ba390-f926-494d-9784-8f1bd76c8802" providerId="AD" clId="Web-{334218D6-3090-4CDD-B16C-0DC00B40320E}" dt="2022-05-16T21:59:02.723" v="196"/>
          <ac:graphicFrameMkLst>
            <pc:docMk/>
            <pc:sldMk cId="1772022573" sldId="268"/>
            <ac:graphicFrameMk id="5" creationId="{C604B996-E944-94E8-67BF-BD3B8BCC5AE4}"/>
          </ac:graphicFrameMkLst>
        </pc:graphicFrameChg>
        <pc:picChg chg="add del mod">
          <ac:chgData name="Tahlia Matthews (1000068326)" userId="S::matttm2@student.op.ac.nz::270ba390-f926-494d-9784-8f1bd76c8802" providerId="AD" clId="Web-{334218D6-3090-4CDD-B16C-0DC00B40320E}" dt="2022-05-16T21:53:38.433" v="160"/>
          <ac:picMkLst>
            <pc:docMk/>
            <pc:sldMk cId="1772022573" sldId="268"/>
            <ac:picMk id="4" creationId="{38899DA5-F210-4010-C62A-998065DC455F}"/>
          </ac:picMkLst>
        </pc:picChg>
        <pc:picChg chg="add mod">
          <ac:chgData name="Tahlia Matthews (1000068326)" userId="S::matttm2@student.op.ac.nz::270ba390-f926-494d-9784-8f1bd76c8802" providerId="AD" clId="Web-{334218D6-3090-4CDD-B16C-0DC00B40320E}" dt="2022-05-16T22:16:18.939" v="207" actId="1076"/>
          <ac:picMkLst>
            <pc:docMk/>
            <pc:sldMk cId="1772022573" sldId="268"/>
            <ac:picMk id="6" creationId="{74AD8270-E496-CAB1-7970-4DDDB77C547D}"/>
          </ac:picMkLst>
        </pc:picChg>
        <pc:picChg chg="add mod">
          <ac:chgData name="Tahlia Matthews (1000068326)" userId="S::matttm2@student.op.ac.nz::270ba390-f926-494d-9784-8f1bd76c8802" providerId="AD" clId="Web-{334218D6-3090-4CDD-B16C-0DC00B40320E}" dt="2022-05-16T22:22:02.058" v="209" actId="1076"/>
          <ac:picMkLst>
            <pc:docMk/>
            <pc:sldMk cId="1772022573" sldId="268"/>
            <ac:picMk id="1024" creationId="{B16272A6-4E00-6E35-1380-7D35D39050C9}"/>
          </ac:picMkLst>
        </pc:picChg>
        <pc:picChg chg="add mod">
          <ac:chgData name="Tahlia Matthews (1000068326)" userId="S::matttm2@student.op.ac.nz::270ba390-f926-494d-9784-8f1bd76c8802" providerId="AD" clId="Web-{334218D6-3090-4CDD-B16C-0DC00B40320E}" dt="2022-05-16T22:23:22.701" v="212" actId="1076"/>
          <ac:picMkLst>
            <pc:docMk/>
            <pc:sldMk cId="1772022573" sldId="268"/>
            <ac:picMk id="1025" creationId="{321CB135-EB95-0FE7-9073-525511609BC9}"/>
          </ac:picMkLst>
        </pc:picChg>
      </pc:sldChg>
      <pc:sldChg chg="addSp delSp modSp new del">
        <pc:chgData name="Tahlia Matthews (1000068326)" userId="S::matttm2@student.op.ac.nz::270ba390-f926-494d-9784-8f1bd76c8802" providerId="AD" clId="Web-{334218D6-3090-4CDD-B16C-0DC00B40320E}" dt="2022-05-16T22:02:28.276" v="204"/>
        <pc:sldMkLst>
          <pc:docMk/>
          <pc:sldMk cId="2496331029" sldId="277"/>
        </pc:sldMkLst>
        <pc:spChg chg="del mod">
          <ac:chgData name="Tahlia Matthews (1000068326)" userId="S::matttm2@student.op.ac.nz::270ba390-f926-494d-9784-8f1bd76c8802" providerId="AD" clId="Web-{334218D6-3090-4CDD-B16C-0DC00B40320E}" dt="2022-05-16T21:46:05.234" v="117"/>
          <ac:spMkLst>
            <pc:docMk/>
            <pc:sldMk cId="2496331029" sldId="277"/>
            <ac:spMk id="2" creationId="{E2183A95-19F3-180F-34D7-9AEEB6CB33A1}"/>
          </ac:spMkLst>
        </pc:spChg>
        <pc:spChg chg="add mod">
          <ac:chgData name="Tahlia Matthews (1000068326)" userId="S::matttm2@student.op.ac.nz::270ba390-f926-494d-9784-8f1bd76c8802" providerId="AD" clId="Web-{334218D6-3090-4CDD-B16C-0DC00B40320E}" dt="2022-05-16T21:48:41.832" v="140" actId="14100"/>
          <ac:spMkLst>
            <pc:docMk/>
            <pc:sldMk cId="2496331029" sldId="277"/>
            <ac:spMk id="3" creationId="{BC40A9CE-4EE2-1B02-163A-9CC4F18DF9E8}"/>
          </ac:spMkLst>
        </pc:spChg>
        <pc:spChg chg="add mod">
          <ac:chgData name="Tahlia Matthews (1000068326)" userId="S::matttm2@student.op.ac.nz::270ba390-f926-494d-9784-8f1bd76c8802" providerId="AD" clId="Web-{334218D6-3090-4CDD-B16C-0DC00B40320E}" dt="2022-05-16T21:48:36.097" v="139" actId="14100"/>
          <ac:spMkLst>
            <pc:docMk/>
            <pc:sldMk cId="2496331029" sldId="277"/>
            <ac:spMk id="6" creationId="{69724621-6590-1463-575D-5D7DA37154D2}"/>
          </ac:spMkLst>
        </pc:spChg>
        <pc:spChg chg="add mod">
          <ac:chgData name="Tahlia Matthews (1000068326)" userId="S::matttm2@student.op.ac.nz::270ba390-f926-494d-9784-8f1bd76c8802" providerId="AD" clId="Web-{334218D6-3090-4CDD-B16C-0DC00B40320E}" dt="2022-05-16T21:49:00.645" v="142" actId="14100"/>
          <ac:spMkLst>
            <pc:docMk/>
            <pc:sldMk cId="2496331029" sldId="277"/>
            <ac:spMk id="7" creationId="{B4DAE254-3A22-C32A-939E-5F284B851736}"/>
          </ac:spMkLst>
        </pc:spChg>
        <pc:spChg chg="add mod">
          <ac:chgData name="Tahlia Matthews (1000068326)" userId="S::matttm2@student.op.ac.nz::270ba390-f926-494d-9784-8f1bd76c8802" providerId="AD" clId="Web-{334218D6-3090-4CDD-B16C-0DC00B40320E}" dt="2022-05-16T21:48:31.894" v="138" actId="14100"/>
          <ac:spMkLst>
            <pc:docMk/>
            <pc:sldMk cId="2496331029" sldId="277"/>
            <ac:spMk id="8" creationId="{1F5F4798-7110-D79D-8B8C-940E822DF346}"/>
          </ac:spMkLst>
        </pc:spChg>
        <pc:graphicFrameChg chg="add del mod">
          <ac:chgData name="Tahlia Matthews (1000068326)" userId="S::matttm2@student.op.ac.nz::270ba390-f926-494d-9784-8f1bd76c8802" providerId="AD" clId="Web-{334218D6-3090-4CDD-B16C-0DC00B40320E}" dt="2022-05-16T21:39:56.255" v="33"/>
          <ac:graphicFrameMkLst>
            <pc:docMk/>
            <pc:sldMk cId="2496331029" sldId="277"/>
            <ac:graphicFrameMk id="5" creationId="{FAF11B22-A1A4-181C-0D92-3A64D32717D9}"/>
          </ac:graphicFrameMkLst>
        </pc:graphicFrameChg>
        <pc:graphicFrameChg chg="add del mod modGraphic">
          <ac:chgData name="Tahlia Matthews (1000068326)" userId="S::matttm2@student.op.ac.nz::270ba390-f926-494d-9784-8f1bd76c8802" providerId="AD" clId="Web-{334218D6-3090-4CDD-B16C-0DC00B40320E}" dt="2022-05-16T22:00:10.694" v="198"/>
          <ac:graphicFrameMkLst>
            <pc:docMk/>
            <pc:sldMk cId="2496331029" sldId="277"/>
            <ac:graphicFrameMk id="10" creationId="{382F6CA2-9FC1-C1F1-6894-A5D14F8CFD71}"/>
          </ac:graphicFrameMkLst>
        </pc:graphicFrameChg>
        <pc:graphicFrameChg chg="add del mod modGraphic">
          <ac:chgData name="Tahlia Matthews (1000068326)" userId="S::matttm2@student.op.ac.nz::270ba390-f926-494d-9784-8f1bd76c8802" providerId="AD" clId="Web-{334218D6-3090-4CDD-B16C-0DC00B40320E}" dt="2022-05-16T22:01:08.836" v="201"/>
          <ac:graphicFrameMkLst>
            <pc:docMk/>
            <pc:sldMk cId="2496331029" sldId="277"/>
            <ac:graphicFrameMk id="18" creationId="{381BD7D3-4B51-053C-D726-86040F73DD76}"/>
          </ac:graphicFrameMkLst>
        </pc:graphicFrameChg>
        <pc:graphicFrameChg chg="add mod modGraphic">
          <ac:chgData name="Tahlia Matthews (1000068326)" userId="S::matttm2@student.op.ac.nz::270ba390-f926-494d-9784-8f1bd76c8802" providerId="AD" clId="Web-{334218D6-3090-4CDD-B16C-0DC00B40320E}" dt="2022-05-16T22:02:00.260" v="203"/>
          <ac:graphicFrameMkLst>
            <pc:docMk/>
            <pc:sldMk cId="2496331029" sldId="277"/>
            <ac:graphicFrameMk id="23" creationId="{6FB145D4-DED7-45E2-5860-95BEBDB69FB6}"/>
          </ac:graphicFrameMkLst>
        </pc:graphicFrameChg>
        <pc:picChg chg="add mod">
          <ac:chgData name="Tahlia Matthews (1000068326)" userId="S::matttm2@student.op.ac.nz::270ba390-f926-494d-9784-8f1bd76c8802" providerId="AD" clId="Web-{334218D6-3090-4CDD-B16C-0DC00B40320E}" dt="2022-05-16T22:00:15.366" v="199" actId="1076"/>
          <ac:picMkLst>
            <pc:docMk/>
            <pc:sldMk cId="2496331029" sldId="277"/>
            <ac:picMk id="9" creationId="{E8836873-48A4-D4EE-EE31-06AABA76F693}"/>
          </ac:picMkLst>
        </pc:picChg>
      </pc:sldChg>
      <pc:sldChg chg="modSp new del">
        <pc:chgData name="Tahlia Matthews (1000068326)" userId="S::matttm2@student.op.ac.nz::270ba390-f926-494d-9784-8f1bd76c8802" providerId="AD" clId="Web-{334218D6-3090-4CDD-B16C-0DC00B40320E}" dt="2022-05-16T21:38:32.971" v="16"/>
        <pc:sldMkLst>
          <pc:docMk/>
          <pc:sldMk cId="3613295066" sldId="277"/>
        </pc:sldMkLst>
        <pc:spChg chg="mod">
          <ac:chgData name="Tahlia Matthews (1000068326)" userId="S::matttm2@student.op.ac.nz::270ba390-f926-494d-9784-8f1bd76c8802" providerId="AD" clId="Web-{334218D6-3090-4CDD-B16C-0DC00B40320E}" dt="2022-05-16T21:37:39.360" v="13" actId="20577"/>
          <ac:spMkLst>
            <pc:docMk/>
            <pc:sldMk cId="3613295066" sldId="277"/>
            <ac:spMk id="2" creationId="{34E95678-D2AF-D3FE-BA80-30F6C0F39EF0}"/>
          </ac:spMkLst>
        </pc:spChg>
      </pc:sldChg>
      <pc:sldChg chg="new del">
        <pc:chgData name="Tahlia Matthews (1000068326)" userId="S::matttm2@student.op.ac.nz::270ba390-f926-494d-9784-8f1bd76c8802" providerId="AD" clId="Web-{334218D6-3090-4CDD-B16C-0DC00B40320E}" dt="2022-05-16T21:38:02.158" v="15"/>
        <pc:sldMkLst>
          <pc:docMk/>
          <pc:sldMk cId="4213010031" sldId="278"/>
        </pc:sldMkLst>
      </pc:sldChg>
    </pc:docChg>
  </pc:docChgLst>
  <pc:docChgLst>
    <pc:chgData name="Joanne Marie Tiu (1000064638)" userId="S::ladajb1@student.op.ac.nz::ec993bdb-8c17-46fc-9ad9-daa420b431f4" providerId="AD" clId="Web-{C0AB07FA-E494-443E-BCC5-F9FCA5093702}"/>
    <pc:docChg chg="modSld">
      <pc:chgData name="Joanne Marie Tiu (1000064638)" userId="S::ladajb1@student.op.ac.nz::ec993bdb-8c17-46fc-9ad9-daa420b431f4" providerId="AD" clId="Web-{C0AB07FA-E494-443E-BCC5-F9FCA5093702}" dt="2022-05-17T10:01:40.631" v="19" actId="20577"/>
      <pc:docMkLst>
        <pc:docMk/>
      </pc:docMkLst>
      <pc:sldChg chg="modSp">
        <pc:chgData name="Joanne Marie Tiu (1000064638)" userId="S::ladajb1@student.op.ac.nz::ec993bdb-8c17-46fc-9ad9-daa420b431f4" providerId="AD" clId="Web-{C0AB07FA-E494-443E-BCC5-F9FCA5093702}" dt="2022-05-17T10:01:40.631" v="19" actId="20577"/>
        <pc:sldMkLst>
          <pc:docMk/>
          <pc:sldMk cId="2175684900" sldId="277"/>
        </pc:sldMkLst>
        <pc:spChg chg="mod">
          <ac:chgData name="Joanne Marie Tiu (1000064638)" userId="S::ladajb1@student.op.ac.nz::ec993bdb-8c17-46fc-9ad9-daa420b431f4" providerId="AD" clId="Web-{C0AB07FA-E494-443E-BCC5-F9FCA5093702}" dt="2022-05-17T10:01:40.631" v="19" actId="20577"/>
          <ac:spMkLst>
            <pc:docMk/>
            <pc:sldMk cId="2175684900" sldId="277"/>
            <ac:spMk id="2" creationId="{53172B08-92DB-A5E0-F92E-BE2FDF271F6B}"/>
          </ac:spMkLst>
        </pc:spChg>
        <pc:cxnChg chg="mod">
          <ac:chgData name="Joanne Marie Tiu (1000064638)" userId="S::ladajb1@student.op.ac.nz::ec993bdb-8c17-46fc-9ad9-daa420b431f4" providerId="AD" clId="Web-{C0AB07FA-E494-443E-BCC5-F9FCA5093702}" dt="2022-05-17T10:01:07.021" v="15" actId="14100"/>
          <ac:cxnSpMkLst>
            <pc:docMk/>
            <pc:sldMk cId="2175684900" sldId="277"/>
            <ac:cxnSpMk id="3" creationId="{D0C40AFA-BCE9-FB80-8D76-7DA995276ADA}"/>
          </ac:cxnSpMkLst>
        </pc:cxnChg>
      </pc:sldChg>
    </pc:docChg>
  </pc:docChgLst>
  <pc:docChgLst>
    <pc:chgData name="Olivia Lawson (1000065931)" userId="S::lawsoj3@student.op.ac.nz::3c256ae8-cab4-46b1-b130-7d96bfaa0a8f" providerId="AD" clId="Web-{A4C47AC7-6659-4C40-1E8D-744395B115AA}"/>
    <pc:docChg chg="modSld">
      <pc:chgData name="Olivia Lawson (1000065931)" userId="S::lawsoj3@student.op.ac.nz::3c256ae8-cab4-46b1-b130-7d96bfaa0a8f" providerId="AD" clId="Web-{A4C47AC7-6659-4C40-1E8D-744395B115AA}" dt="2022-05-16T00:23:16.615" v="721"/>
      <pc:docMkLst>
        <pc:docMk/>
      </pc:docMkLst>
      <pc:sldChg chg="addSp delSp modSp mod setBg">
        <pc:chgData name="Olivia Lawson (1000065931)" userId="S::lawsoj3@student.op.ac.nz::3c256ae8-cab4-46b1-b130-7d96bfaa0a8f" providerId="AD" clId="Web-{A4C47AC7-6659-4C40-1E8D-744395B115AA}" dt="2022-05-16T00:23:16.615" v="721"/>
        <pc:sldMkLst>
          <pc:docMk/>
          <pc:sldMk cId="2782608241" sldId="257"/>
        </pc:sldMkLst>
        <pc:spChg chg="mod">
          <ac:chgData name="Olivia Lawson (1000065931)" userId="S::lawsoj3@student.op.ac.nz::3c256ae8-cab4-46b1-b130-7d96bfaa0a8f" providerId="AD" clId="Web-{A4C47AC7-6659-4C40-1E8D-744395B115AA}" dt="2022-05-16T00:23:16.615" v="721"/>
          <ac:spMkLst>
            <pc:docMk/>
            <pc:sldMk cId="2782608241" sldId="257"/>
            <ac:spMk id="2" creationId="{1817EC87-790B-5AB6-BBFC-436FC017F588}"/>
          </ac:spMkLst>
        </pc:spChg>
        <pc:spChg chg="mod">
          <ac:chgData name="Olivia Lawson (1000065931)" userId="S::lawsoj3@student.op.ac.nz::3c256ae8-cab4-46b1-b130-7d96bfaa0a8f" providerId="AD" clId="Web-{A4C47AC7-6659-4C40-1E8D-744395B115AA}" dt="2022-05-16T00:23:16.615" v="721"/>
          <ac:spMkLst>
            <pc:docMk/>
            <pc:sldMk cId="2782608241" sldId="257"/>
            <ac:spMk id="3" creationId="{6CE10C48-C3F9-947F-3882-B975C095EF2E}"/>
          </ac:spMkLst>
        </pc:spChg>
        <pc:spChg chg="add del">
          <ac:chgData name="Olivia Lawson (1000065931)" userId="S::lawsoj3@student.op.ac.nz::3c256ae8-cab4-46b1-b130-7d96bfaa0a8f" providerId="AD" clId="Web-{A4C47AC7-6659-4C40-1E8D-744395B115AA}" dt="2022-05-15T23:33:18.029" v="83"/>
          <ac:spMkLst>
            <pc:docMk/>
            <pc:sldMk cId="2782608241" sldId="257"/>
            <ac:spMk id="4" creationId="{D5CB5531-A431-D35B-E8C3-33A66F7E7C03}"/>
          </ac:spMkLst>
        </pc:spChg>
        <pc:spChg chg="add del">
          <ac:chgData name="Olivia Lawson (1000065931)" userId="S::lawsoj3@student.op.ac.nz::3c256ae8-cab4-46b1-b130-7d96bfaa0a8f" providerId="AD" clId="Web-{A4C47AC7-6659-4C40-1E8D-744395B115AA}" dt="2022-05-15T23:33:18.013" v="82"/>
          <ac:spMkLst>
            <pc:docMk/>
            <pc:sldMk cId="2782608241" sldId="257"/>
            <ac:spMk id="5" creationId="{62ED4FB0-06BE-9B7E-B941-221E42BEF3AE}"/>
          </ac:spMkLst>
        </pc:spChg>
        <pc:picChg chg="add del mod">
          <ac:chgData name="Olivia Lawson (1000065931)" userId="S::lawsoj3@student.op.ac.nz::3c256ae8-cab4-46b1-b130-7d96bfaa0a8f" providerId="AD" clId="Web-{A4C47AC7-6659-4C40-1E8D-744395B115AA}" dt="2022-05-16T00:15:03.869" v="714"/>
          <ac:picMkLst>
            <pc:docMk/>
            <pc:sldMk cId="2782608241" sldId="257"/>
            <ac:picMk id="6" creationId="{00784033-23D6-074C-2D9C-CC3FCA89DFF1}"/>
          </ac:picMkLst>
        </pc:picChg>
        <pc:picChg chg="add mod">
          <ac:chgData name="Olivia Lawson (1000065931)" userId="S::lawsoj3@student.op.ac.nz::3c256ae8-cab4-46b1-b130-7d96bfaa0a8f" providerId="AD" clId="Web-{A4C47AC7-6659-4C40-1E8D-744395B115AA}" dt="2022-05-16T00:23:16.615" v="721"/>
          <ac:picMkLst>
            <pc:docMk/>
            <pc:sldMk cId="2782608241" sldId="257"/>
            <ac:picMk id="7" creationId="{A6A6DF89-B216-63D2-2F7C-6A8737D8D891}"/>
          </ac:picMkLst>
        </pc:picChg>
        <pc:cxnChg chg="add">
          <ac:chgData name="Olivia Lawson (1000065931)" userId="S::lawsoj3@student.op.ac.nz::3c256ae8-cab4-46b1-b130-7d96bfaa0a8f" providerId="AD" clId="Web-{A4C47AC7-6659-4C40-1E8D-744395B115AA}" dt="2022-05-16T00:23:16.615" v="721"/>
          <ac:cxnSpMkLst>
            <pc:docMk/>
            <pc:sldMk cId="2782608241" sldId="257"/>
            <ac:cxnSpMk id="12" creationId="{A7F400EE-A8A5-48AF-B4D6-291B52C6F0B0}"/>
          </ac:cxnSpMkLst>
        </pc:cxnChg>
      </pc:sldChg>
    </pc:docChg>
  </pc:docChgLst>
  <pc:docChgLst>
    <pc:chgData name="Hannah MacDonald (1000076713)" userId="S::macdhr1@student.op.ac.nz::b780575f-1bc2-4ff1-952b-d4801e983c2d" providerId="AD" clId="Web-{5C67EE6B-8813-4575-8445-4D45280DAFA3}"/>
    <pc:docChg chg="addSld modSld sldOrd">
      <pc:chgData name="Hannah MacDonald (1000076713)" userId="S::macdhr1@student.op.ac.nz::b780575f-1bc2-4ff1-952b-d4801e983c2d" providerId="AD" clId="Web-{5C67EE6B-8813-4575-8445-4D45280DAFA3}" dt="2022-05-15T23:24:09.133" v="47" actId="1076"/>
      <pc:docMkLst>
        <pc:docMk/>
      </pc:docMkLst>
      <pc:sldChg chg="delSp">
        <pc:chgData name="Hannah MacDonald (1000076713)" userId="S::macdhr1@student.op.ac.nz::b780575f-1bc2-4ff1-952b-d4801e983c2d" providerId="AD" clId="Web-{5C67EE6B-8813-4575-8445-4D45280DAFA3}" dt="2022-05-15T23:20:57.377" v="6"/>
        <pc:sldMkLst>
          <pc:docMk/>
          <pc:sldMk cId="109857222" sldId="256"/>
        </pc:sldMkLst>
        <pc:spChg chg="del">
          <ac:chgData name="Hannah MacDonald (1000076713)" userId="S::macdhr1@student.op.ac.nz::b780575f-1bc2-4ff1-952b-d4801e983c2d" providerId="AD" clId="Web-{5C67EE6B-8813-4575-8445-4D45280DAFA3}" dt="2022-05-15T23:20:57.377" v="6"/>
          <ac:spMkLst>
            <pc:docMk/>
            <pc:sldMk cId="109857222" sldId="256"/>
            <ac:spMk id="3" creationId="{00000000-0000-0000-0000-000000000000}"/>
          </ac:spMkLst>
        </pc:spChg>
      </pc:sldChg>
      <pc:sldChg chg="modSp">
        <pc:chgData name="Hannah MacDonald (1000076713)" userId="S::macdhr1@student.op.ac.nz::b780575f-1bc2-4ff1-952b-d4801e983c2d" providerId="AD" clId="Web-{5C67EE6B-8813-4575-8445-4D45280DAFA3}" dt="2022-05-15T23:19:14.546" v="1" actId="20577"/>
        <pc:sldMkLst>
          <pc:docMk/>
          <pc:sldMk cId="810413203" sldId="261"/>
        </pc:sldMkLst>
        <pc:spChg chg="mod">
          <ac:chgData name="Hannah MacDonald (1000076713)" userId="S::macdhr1@student.op.ac.nz::b780575f-1bc2-4ff1-952b-d4801e983c2d" providerId="AD" clId="Web-{5C67EE6B-8813-4575-8445-4D45280DAFA3}" dt="2022-05-15T23:19:14.546" v="1" actId="20577"/>
          <ac:spMkLst>
            <pc:docMk/>
            <pc:sldMk cId="810413203" sldId="261"/>
            <ac:spMk id="2" creationId="{7C79B675-AD69-2CD0-E15B-60B3381F50B5}"/>
          </ac:spMkLst>
        </pc:spChg>
      </pc:sldChg>
      <pc:sldChg chg="modSp new">
        <pc:chgData name="Hannah MacDonald (1000076713)" userId="S::macdhr1@student.op.ac.nz::b780575f-1bc2-4ff1-952b-d4801e983c2d" providerId="AD" clId="Web-{5C67EE6B-8813-4575-8445-4D45280DAFA3}" dt="2022-05-15T23:19:22.077" v="5" actId="20577"/>
        <pc:sldMkLst>
          <pc:docMk/>
          <pc:sldMk cId="180896074" sldId="264"/>
        </pc:sldMkLst>
        <pc:spChg chg="mod">
          <ac:chgData name="Hannah MacDonald (1000076713)" userId="S::macdhr1@student.op.ac.nz::b780575f-1bc2-4ff1-952b-d4801e983c2d" providerId="AD" clId="Web-{5C67EE6B-8813-4575-8445-4D45280DAFA3}" dt="2022-05-15T23:19:16.374" v="3" actId="20577"/>
          <ac:spMkLst>
            <pc:docMk/>
            <pc:sldMk cId="180896074" sldId="264"/>
            <ac:spMk id="2" creationId="{0A7ABE9C-7182-5308-679E-2E72B750E400}"/>
          </ac:spMkLst>
        </pc:spChg>
        <pc:spChg chg="mod">
          <ac:chgData name="Hannah MacDonald (1000076713)" userId="S::macdhr1@student.op.ac.nz::b780575f-1bc2-4ff1-952b-d4801e983c2d" providerId="AD" clId="Web-{5C67EE6B-8813-4575-8445-4D45280DAFA3}" dt="2022-05-15T23:19:22.077" v="5" actId="20577"/>
          <ac:spMkLst>
            <pc:docMk/>
            <pc:sldMk cId="180896074" sldId="264"/>
            <ac:spMk id="3" creationId="{0409289B-A635-CE84-7738-89D998C15794}"/>
          </ac:spMkLst>
        </pc:spChg>
      </pc:sldChg>
      <pc:sldChg chg="addSp delSp modSp new ord">
        <pc:chgData name="Hannah MacDonald (1000076713)" userId="S::macdhr1@student.op.ac.nz::b780575f-1bc2-4ff1-952b-d4801e983c2d" providerId="AD" clId="Web-{5C67EE6B-8813-4575-8445-4D45280DAFA3}" dt="2022-05-15T23:24:09.133" v="47" actId="1076"/>
        <pc:sldMkLst>
          <pc:docMk/>
          <pc:sldMk cId="2557937591" sldId="267"/>
        </pc:sldMkLst>
        <pc:spChg chg="add del mod">
          <ac:chgData name="Hannah MacDonald (1000076713)" userId="S::macdhr1@student.op.ac.nz::b780575f-1bc2-4ff1-952b-d4801e983c2d" providerId="AD" clId="Web-{5C67EE6B-8813-4575-8445-4D45280DAFA3}" dt="2022-05-15T23:22:04.348" v="44" actId="20577"/>
          <ac:spMkLst>
            <pc:docMk/>
            <pc:sldMk cId="2557937591" sldId="267"/>
            <ac:spMk id="2" creationId="{10955979-7990-4415-8378-DD939146D485}"/>
          </ac:spMkLst>
        </pc:spChg>
        <pc:spChg chg="del mod">
          <ac:chgData name="Hannah MacDonald (1000076713)" userId="S::macdhr1@student.op.ac.nz::b780575f-1bc2-4ff1-952b-d4801e983c2d" providerId="AD" clId="Web-{5C67EE6B-8813-4575-8445-4D45280DAFA3}" dt="2022-05-15T23:21:31.784" v="12"/>
          <ac:spMkLst>
            <pc:docMk/>
            <pc:sldMk cId="2557937591" sldId="267"/>
            <ac:spMk id="3" creationId="{4BD535D8-135F-4754-D870-14078AF9FDD5}"/>
          </ac:spMkLst>
        </pc:spChg>
        <pc:picChg chg="add mod">
          <ac:chgData name="Hannah MacDonald (1000076713)" userId="S::macdhr1@student.op.ac.nz::b780575f-1bc2-4ff1-952b-d4801e983c2d" providerId="AD" clId="Web-{5C67EE6B-8813-4575-8445-4D45280DAFA3}" dt="2022-05-15T23:24:09.133" v="47" actId="1076"/>
          <ac:picMkLst>
            <pc:docMk/>
            <pc:sldMk cId="2557937591" sldId="267"/>
            <ac:picMk id="4" creationId="{F168B083-A8DF-3CC1-A659-15A6EF7B98C5}"/>
          </ac:picMkLst>
        </pc:picChg>
      </pc:sldChg>
    </pc:docChg>
  </pc:docChgLst>
  <pc:docChgLst>
    <pc:chgData name="Tahlia Matthews (1000068326)" userId="S::matttm2@student.op.ac.nz::270ba390-f926-494d-9784-8f1bd76c8802" providerId="AD" clId="Web-{94355512-420E-4055-BE4A-1711E39CD83E}"/>
    <pc:docChg chg="modSld">
      <pc:chgData name="Tahlia Matthews (1000068326)" userId="S::matttm2@student.op.ac.nz::270ba390-f926-494d-9784-8f1bd76c8802" providerId="AD" clId="Web-{94355512-420E-4055-BE4A-1711E39CD83E}" dt="2022-05-15T23:47:06.032" v="45"/>
      <pc:docMkLst>
        <pc:docMk/>
      </pc:docMkLst>
      <pc:sldChg chg="addSp modSp">
        <pc:chgData name="Tahlia Matthews (1000068326)" userId="S::matttm2@student.op.ac.nz::270ba390-f926-494d-9784-8f1bd76c8802" providerId="AD" clId="Web-{94355512-420E-4055-BE4A-1711E39CD83E}" dt="2022-05-15T23:47:06.032" v="45"/>
        <pc:sldMkLst>
          <pc:docMk/>
          <pc:sldMk cId="1772022573" sldId="268"/>
        </pc:sldMkLst>
        <pc:spChg chg="mod">
          <ac:chgData name="Tahlia Matthews (1000068326)" userId="S::matttm2@student.op.ac.nz::270ba390-f926-494d-9784-8f1bd76c8802" providerId="AD" clId="Web-{94355512-420E-4055-BE4A-1711E39CD83E}" dt="2022-05-15T23:43:07.869" v="8" actId="20577"/>
          <ac:spMkLst>
            <pc:docMk/>
            <pc:sldMk cId="1772022573" sldId="268"/>
            <ac:spMk id="2" creationId="{24C587AF-C56A-2466-EA18-0B209BE5CBF1}"/>
          </ac:spMkLst>
        </pc:spChg>
        <pc:graphicFrameChg chg="add mod modGraphic">
          <ac:chgData name="Tahlia Matthews (1000068326)" userId="S::matttm2@student.op.ac.nz::270ba390-f926-494d-9784-8f1bd76c8802" providerId="AD" clId="Web-{94355512-420E-4055-BE4A-1711E39CD83E}" dt="2022-05-15T23:47:06.032" v="45"/>
          <ac:graphicFrameMkLst>
            <pc:docMk/>
            <pc:sldMk cId="1772022573" sldId="268"/>
            <ac:graphicFrameMk id="4" creationId="{F840313B-4345-360A-2208-AC58849AB1C4}"/>
          </ac:graphicFrameMkLst>
        </pc:graphicFrameChg>
      </pc:sldChg>
    </pc:docChg>
  </pc:docChgLst>
  <pc:docChgLst>
    <pc:chgData name="Sophie King (1000076019)" userId="S::kingsl5@student.op.ac.nz::5c7446bc-480e-458c-aad3-c59580a68ca6" providerId="AD" clId="Web-{38247FF0-4F7E-4B0A-9A5B-F60C38BF35E3}"/>
    <pc:docChg chg="modSld">
      <pc:chgData name="Sophie King (1000076019)" userId="S::kingsl5@student.op.ac.nz::5c7446bc-480e-458c-aad3-c59580a68ca6" providerId="AD" clId="Web-{38247FF0-4F7E-4B0A-9A5B-F60C38BF35E3}" dt="2022-05-16T22:38:54.263" v="65" actId="1076"/>
      <pc:docMkLst>
        <pc:docMk/>
      </pc:docMkLst>
      <pc:sldChg chg="modSp">
        <pc:chgData name="Sophie King (1000076019)" userId="S::kingsl5@student.op.ac.nz::5c7446bc-480e-458c-aad3-c59580a68ca6" providerId="AD" clId="Web-{38247FF0-4F7E-4B0A-9A5B-F60C38BF35E3}" dt="2022-05-16T22:38:54.263" v="65" actId="1076"/>
        <pc:sldMkLst>
          <pc:docMk/>
          <pc:sldMk cId="109857222" sldId="256"/>
        </pc:sldMkLst>
        <pc:spChg chg="mod">
          <ac:chgData name="Sophie King (1000076019)" userId="S::kingsl5@student.op.ac.nz::5c7446bc-480e-458c-aad3-c59580a68ca6" providerId="AD" clId="Web-{38247FF0-4F7E-4B0A-9A5B-F60C38BF35E3}" dt="2022-05-16T22:38:54.263" v="65" actId="1076"/>
          <ac:spMkLst>
            <pc:docMk/>
            <pc:sldMk cId="109857222" sldId="256"/>
            <ac:spMk id="2" creationId="{00000000-0000-0000-0000-000000000000}"/>
          </ac:spMkLst>
        </pc:spChg>
      </pc:sldChg>
    </pc:docChg>
  </pc:docChgLst>
  <pc:docChgLst>
    <pc:chgData name="Joanne Marie Tiu (1000064638)" userId="S::ladajb1@student.op.ac.nz::ec993bdb-8c17-46fc-9ad9-daa420b431f4" providerId="AD" clId="Web-{6E186F67-69D4-4319-9C44-2AB80EB0A288}"/>
    <pc:docChg chg="addSld delSld modSld">
      <pc:chgData name="Joanne Marie Tiu (1000064638)" userId="S::ladajb1@student.op.ac.nz::ec993bdb-8c17-46fc-9ad9-daa420b431f4" providerId="AD" clId="Web-{6E186F67-69D4-4319-9C44-2AB80EB0A288}" dt="2022-05-16T22:26:55.385" v="266"/>
      <pc:docMkLst>
        <pc:docMk/>
      </pc:docMkLst>
      <pc:sldChg chg="addSp delSp modSp del mod setBg setClrOvrMap">
        <pc:chgData name="Joanne Marie Tiu (1000064638)" userId="S::ladajb1@student.op.ac.nz::ec993bdb-8c17-46fc-9ad9-daa420b431f4" providerId="AD" clId="Web-{6E186F67-69D4-4319-9C44-2AB80EB0A288}" dt="2022-05-16T22:15:26.087" v="167"/>
        <pc:sldMkLst>
          <pc:docMk/>
          <pc:sldMk cId="814019119" sldId="269"/>
        </pc:sldMkLst>
        <pc:spChg chg="mod ord">
          <ac:chgData name="Joanne Marie Tiu (1000064638)" userId="S::ladajb1@student.op.ac.nz::ec993bdb-8c17-46fc-9ad9-daa420b431f4" providerId="AD" clId="Web-{6E186F67-69D4-4319-9C44-2AB80EB0A288}" dt="2022-05-16T22:15:11.289" v="166"/>
          <ac:spMkLst>
            <pc:docMk/>
            <pc:sldMk cId="814019119" sldId="269"/>
            <ac:spMk id="2" creationId="{53172B08-92DB-A5E0-F92E-BE2FDF271F6B}"/>
          </ac:spMkLst>
        </pc:spChg>
        <pc:spChg chg="del mod">
          <ac:chgData name="Joanne Marie Tiu (1000064638)" userId="S::ladajb1@student.op.ac.nz::ec993bdb-8c17-46fc-9ad9-daa420b431f4" providerId="AD" clId="Web-{6E186F67-69D4-4319-9C44-2AB80EB0A288}" dt="2022-05-16T21:53:19.882" v="4"/>
          <ac:spMkLst>
            <pc:docMk/>
            <pc:sldMk cId="814019119" sldId="269"/>
            <ac:spMk id="7" creationId="{6CC22434-8938-DCEB-7146-CFFFAAE5B912}"/>
          </ac:spMkLst>
        </pc:spChg>
        <pc:spChg chg="add del mod">
          <ac:chgData name="Joanne Marie Tiu (1000064638)" userId="S::ladajb1@student.op.ac.nz::ec993bdb-8c17-46fc-9ad9-daa420b431f4" providerId="AD" clId="Web-{6E186F67-69D4-4319-9C44-2AB80EB0A288}" dt="2022-05-16T22:03:02.865" v="91"/>
          <ac:spMkLst>
            <pc:docMk/>
            <pc:sldMk cId="814019119" sldId="269"/>
            <ac:spMk id="12" creationId="{E21DC1A1-AFBB-608E-C34F-60752B6B7884}"/>
          </ac:spMkLst>
        </pc:spChg>
        <pc:spChg chg="del">
          <ac:chgData name="Joanne Marie Tiu (1000064638)" userId="S::ladajb1@student.op.ac.nz::ec993bdb-8c17-46fc-9ad9-daa420b431f4" providerId="AD" clId="Web-{6E186F67-69D4-4319-9C44-2AB80EB0A288}" dt="2022-05-16T22:08:57.515" v="109"/>
          <ac:spMkLst>
            <pc:docMk/>
            <pc:sldMk cId="814019119" sldId="269"/>
            <ac:spMk id="81" creationId="{33E72FA3-BD00-444A-AD9B-E6C3D069CDE3}"/>
          </ac:spMkLst>
        </pc:spChg>
        <pc:spChg chg="add del">
          <ac:chgData name="Joanne Marie Tiu (1000064638)" userId="S::ladajb1@student.op.ac.nz::ec993bdb-8c17-46fc-9ad9-daa420b431f4" providerId="AD" clId="Web-{6E186F67-69D4-4319-9C44-2AB80EB0A288}" dt="2022-05-16T22:14:25.335" v="155"/>
          <ac:spMkLst>
            <pc:docMk/>
            <pc:sldMk cId="814019119" sldId="269"/>
            <ac:spMk id="86" creationId="{73DE2CFE-42F2-48F0-8706-5264E012B10C}"/>
          </ac:spMkLst>
        </pc:spChg>
        <pc:spChg chg="add del">
          <ac:chgData name="Joanne Marie Tiu (1000064638)" userId="S::ladajb1@student.op.ac.nz::ec993bdb-8c17-46fc-9ad9-daa420b431f4" providerId="AD" clId="Web-{6E186F67-69D4-4319-9C44-2AB80EB0A288}" dt="2022-05-16T22:10:17.376" v="124"/>
          <ac:spMkLst>
            <pc:docMk/>
            <pc:sldMk cId="814019119" sldId="269"/>
            <ac:spMk id="90" creationId="{AEECF78C-1048-456C-88A0-441412321169}"/>
          </ac:spMkLst>
        </pc:spChg>
        <pc:spChg chg="add del">
          <ac:chgData name="Joanne Marie Tiu (1000064638)" userId="S::ladajb1@student.op.ac.nz::ec993bdb-8c17-46fc-9ad9-daa420b431f4" providerId="AD" clId="Web-{6E186F67-69D4-4319-9C44-2AB80EB0A288}" dt="2022-05-16T22:09:40.406" v="114"/>
          <ac:spMkLst>
            <pc:docMk/>
            <pc:sldMk cId="814019119" sldId="269"/>
            <ac:spMk id="91" creationId="{07977D39-626F-40D7-B00F-16E02602DD5A}"/>
          </ac:spMkLst>
        </pc:spChg>
        <pc:spChg chg="add del">
          <ac:chgData name="Joanne Marie Tiu (1000064638)" userId="S::ladajb1@student.op.ac.nz::ec993bdb-8c17-46fc-9ad9-daa420b431f4" providerId="AD" clId="Web-{6E186F67-69D4-4319-9C44-2AB80EB0A288}" dt="2022-05-16T22:10:17.376" v="124"/>
          <ac:spMkLst>
            <pc:docMk/>
            <pc:sldMk cId="814019119" sldId="269"/>
            <ac:spMk id="92" creationId="{F4C8155D-EBB3-4B50-B945-2D47A2C5CE37}"/>
          </ac:spMkLst>
        </pc:spChg>
        <pc:spChg chg="add del">
          <ac:chgData name="Joanne Marie Tiu (1000064638)" userId="S::ladajb1@student.op.ac.nz::ec993bdb-8c17-46fc-9ad9-daa420b431f4" providerId="AD" clId="Web-{6E186F67-69D4-4319-9C44-2AB80EB0A288}" dt="2022-05-16T22:09:40.406" v="114"/>
          <ac:spMkLst>
            <pc:docMk/>
            <pc:sldMk cId="814019119" sldId="269"/>
            <ac:spMk id="93" creationId="{B905CDE4-B751-4B3E-B625-6E59F8903414}"/>
          </ac:spMkLst>
        </pc:spChg>
        <pc:spChg chg="add del">
          <ac:chgData name="Joanne Marie Tiu (1000064638)" userId="S::ladajb1@student.op.ac.nz::ec993bdb-8c17-46fc-9ad9-daa420b431f4" providerId="AD" clId="Web-{6E186F67-69D4-4319-9C44-2AB80EB0A288}" dt="2022-05-16T22:10:17.376" v="124"/>
          <ac:spMkLst>
            <pc:docMk/>
            <pc:sldMk cId="814019119" sldId="269"/>
            <ac:spMk id="94" creationId="{EE99A833-6C48-4919-98F7-4D15C73698E6}"/>
          </ac:spMkLst>
        </pc:spChg>
        <pc:spChg chg="add del">
          <ac:chgData name="Joanne Marie Tiu (1000064638)" userId="S::ladajb1@student.op.ac.nz::ec993bdb-8c17-46fc-9ad9-daa420b431f4" providerId="AD" clId="Web-{6E186F67-69D4-4319-9C44-2AB80EB0A288}" dt="2022-05-16T22:09:40.406" v="114"/>
          <ac:spMkLst>
            <pc:docMk/>
            <pc:sldMk cId="814019119" sldId="269"/>
            <ac:spMk id="95" creationId="{08108C16-F4C0-44AA-999D-17BD39219B24}"/>
          </ac:spMkLst>
        </pc:spChg>
        <pc:spChg chg="add del">
          <ac:chgData name="Joanne Marie Tiu (1000064638)" userId="S::ladajb1@student.op.ac.nz::ec993bdb-8c17-46fc-9ad9-daa420b431f4" providerId="AD" clId="Web-{6E186F67-69D4-4319-9C44-2AB80EB0A288}" dt="2022-05-16T22:10:17.376" v="124"/>
          <ac:spMkLst>
            <pc:docMk/>
            <pc:sldMk cId="814019119" sldId="269"/>
            <ac:spMk id="96" creationId="{CF523106-7311-45AB-A97A-9BE6E22AC5EB}"/>
          </ac:spMkLst>
        </pc:spChg>
        <pc:spChg chg="add del">
          <ac:chgData name="Joanne Marie Tiu (1000064638)" userId="S::ladajb1@student.op.ac.nz::ec993bdb-8c17-46fc-9ad9-daa420b431f4" providerId="AD" clId="Web-{6E186F67-69D4-4319-9C44-2AB80EB0A288}" dt="2022-05-16T22:09:40.406" v="114"/>
          <ac:spMkLst>
            <pc:docMk/>
            <pc:sldMk cId="814019119" sldId="269"/>
            <ac:spMk id="97" creationId="{CDC29AC1-2821-4FCC-B597-88DAF39C36FE}"/>
          </ac:spMkLst>
        </pc:spChg>
        <pc:spChg chg="add del">
          <ac:chgData name="Joanne Marie Tiu (1000064638)" userId="S::ladajb1@student.op.ac.nz::ec993bdb-8c17-46fc-9ad9-daa420b431f4" providerId="AD" clId="Web-{6E186F67-69D4-4319-9C44-2AB80EB0A288}" dt="2022-05-16T22:10:17.376" v="124"/>
          <ac:spMkLst>
            <pc:docMk/>
            <pc:sldMk cId="814019119" sldId="269"/>
            <ac:spMk id="98" creationId="{7C1CFE70-2BD5-4661-8AF9-D097E65E70CE}"/>
          </ac:spMkLst>
        </pc:spChg>
        <pc:spChg chg="add del">
          <ac:chgData name="Joanne Marie Tiu (1000064638)" userId="S::ladajb1@student.op.ac.nz::ec993bdb-8c17-46fc-9ad9-daa420b431f4" providerId="AD" clId="Web-{6E186F67-69D4-4319-9C44-2AB80EB0A288}" dt="2022-05-16T22:09:40.406" v="114"/>
          <ac:spMkLst>
            <pc:docMk/>
            <pc:sldMk cId="814019119" sldId="269"/>
            <ac:spMk id="99" creationId="{0640CCAE-325C-4DD0-BB26-38BF690F3BBB}"/>
          </ac:spMkLst>
        </pc:spChg>
        <pc:spChg chg="add del">
          <ac:chgData name="Joanne Marie Tiu (1000064638)" userId="S::ladajb1@student.op.ac.nz::ec993bdb-8c17-46fc-9ad9-daa420b431f4" providerId="AD" clId="Web-{6E186F67-69D4-4319-9C44-2AB80EB0A288}" dt="2022-05-16T22:10:17.376" v="124"/>
          <ac:spMkLst>
            <pc:docMk/>
            <pc:sldMk cId="814019119" sldId="269"/>
            <ac:spMk id="100" creationId="{5A6B4445-DDB3-4971-8FBA-4DCAF08C09F4}"/>
          </ac:spMkLst>
        </pc:spChg>
        <pc:spChg chg="add del">
          <ac:chgData name="Joanne Marie Tiu (1000064638)" userId="S::ladajb1@student.op.ac.nz::ec993bdb-8c17-46fc-9ad9-daa420b431f4" providerId="AD" clId="Web-{6E186F67-69D4-4319-9C44-2AB80EB0A288}" dt="2022-05-16T22:09:40.406" v="114"/>
          <ac:spMkLst>
            <pc:docMk/>
            <pc:sldMk cId="814019119" sldId="269"/>
            <ac:spMk id="101" creationId="{C8F10CB3-3B5E-4C7A-98CF-B87454DDFA39}"/>
          </ac:spMkLst>
        </pc:spChg>
        <pc:spChg chg="add del">
          <ac:chgData name="Joanne Marie Tiu (1000064638)" userId="S::ladajb1@student.op.ac.nz::ec993bdb-8c17-46fc-9ad9-daa420b431f4" providerId="AD" clId="Web-{6E186F67-69D4-4319-9C44-2AB80EB0A288}" dt="2022-05-16T22:15:11.289" v="166"/>
          <ac:spMkLst>
            <pc:docMk/>
            <pc:sldMk cId="814019119" sldId="269"/>
            <ac:spMk id="104" creationId="{B905CDE4-B751-4B3E-B625-6E59F8903414}"/>
          </ac:spMkLst>
        </pc:spChg>
        <pc:spChg chg="add del">
          <ac:chgData name="Joanne Marie Tiu (1000064638)" userId="S::ladajb1@student.op.ac.nz::ec993bdb-8c17-46fc-9ad9-daa420b431f4" providerId="AD" clId="Web-{6E186F67-69D4-4319-9C44-2AB80EB0A288}" dt="2022-05-16T22:15:11.289" v="166"/>
          <ac:spMkLst>
            <pc:docMk/>
            <pc:sldMk cId="814019119" sldId="269"/>
            <ac:spMk id="106" creationId="{08108C16-F4C0-44AA-999D-17BD39219B24}"/>
          </ac:spMkLst>
        </pc:spChg>
        <pc:spChg chg="add del">
          <ac:chgData name="Joanne Marie Tiu (1000064638)" userId="S::ladajb1@student.op.ac.nz::ec993bdb-8c17-46fc-9ad9-daa420b431f4" providerId="AD" clId="Web-{6E186F67-69D4-4319-9C44-2AB80EB0A288}" dt="2022-05-16T22:15:11.289" v="166"/>
          <ac:spMkLst>
            <pc:docMk/>
            <pc:sldMk cId="814019119" sldId="269"/>
            <ac:spMk id="108" creationId="{CDC29AC1-2821-4FCC-B597-88DAF39C36FE}"/>
          </ac:spMkLst>
        </pc:spChg>
        <pc:spChg chg="add del">
          <ac:chgData name="Joanne Marie Tiu (1000064638)" userId="S::ladajb1@student.op.ac.nz::ec993bdb-8c17-46fc-9ad9-daa420b431f4" providerId="AD" clId="Web-{6E186F67-69D4-4319-9C44-2AB80EB0A288}" dt="2022-05-16T22:15:11.289" v="166"/>
          <ac:spMkLst>
            <pc:docMk/>
            <pc:sldMk cId="814019119" sldId="269"/>
            <ac:spMk id="110" creationId="{0640CCAE-325C-4DD0-BB26-38BF690F3BBB}"/>
          </ac:spMkLst>
        </pc:spChg>
        <pc:spChg chg="add del">
          <ac:chgData name="Joanne Marie Tiu (1000064638)" userId="S::ladajb1@student.op.ac.nz::ec993bdb-8c17-46fc-9ad9-daa420b431f4" providerId="AD" clId="Web-{6E186F67-69D4-4319-9C44-2AB80EB0A288}" dt="2022-05-16T22:15:11.289" v="166"/>
          <ac:spMkLst>
            <pc:docMk/>
            <pc:sldMk cId="814019119" sldId="269"/>
            <ac:spMk id="112" creationId="{C8F10CB3-3B5E-4C7A-98CF-B87454DDFA39}"/>
          </ac:spMkLst>
        </pc:spChg>
        <pc:spChg chg="add del">
          <ac:chgData name="Joanne Marie Tiu (1000064638)" userId="S::ladajb1@student.op.ac.nz::ec993bdb-8c17-46fc-9ad9-daa420b431f4" providerId="AD" clId="Web-{6E186F67-69D4-4319-9C44-2AB80EB0A288}" dt="2022-05-16T22:13:30.803" v="147"/>
          <ac:spMkLst>
            <pc:docMk/>
            <pc:sldMk cId="814019119" sldId="269"/>
            <ac:spMk id="113" creationId="{73DE2CFE-42F2-48F0-8706-5264E012B10C}"/>
          </ac:spMkLst>
        </pc:spChg>
        <pc:spChg chg="add del">
          <ac:chgData name="Joanne Marie Tiu (1000064638)" userId="S::ladajb1@student.op.ac.nz::ec993bdb-8c17-46fc-9ad9-daa420b431f4" providerId="AD" clId="Web-{6E186F67-69D4-4319-9C44-2AB80EB0A288}" dt="2022-05-16T22:09:17.421" v="112"/>
          <ac:spMkLst>
            <pc:docMk/>
            <pc:sldMk cId="814019119" sldId="269"/>
            <ac:spMk id="145" creationId="{D12DDE76-C203-4047-9998-63900085B5E8}"/>
          </ac:spMkLst>
        </pc:spChg>
        <pc:spChg chg="add del">
          <ac:chgData name="Joanne Marie Tiu (1000064638)" userId="S::ladajb1@student.op.ac.nz::ec993bdb-8c17-46fc-9ad9-daa420b431f4" providerId="AD" clId="Web-{6E186F67-69D4-4319-9C44-2AB80EB0A288}" dt="2022-05-16T22:15:11.274" v="165"/>
          <ac:spMkLst>
            <pc:docMk/>
            <pc:sldMk cId="814019119" sldId="269"/>
            <ac:spMk id="178" creationId="{AEECF78C-1048-456C-88A0-441412321169}"/>
          </ac:spMkLst>
        </pc:spChg>
        <pc:spChg chg="add del">
          <ac:chgData name="Joanne Marie Tiu (1000064638)" userId="S::ladajb1@student.op.ac.nz::ec993bdb-8c17-46fc-9ad9-daa420b431f4" providerId="AD" clId="Web-{6E186F67-69D4-4319-9C44-2AB80EB0A288}" dt="2022-05-16T22:15:11.274" v="165"/>
          <ac:spMkLst>
            <pc:docMk/>
            <pc:sldMk cId="814019119" sldId="269"/>
            <ac:spMk id="180" creationId="{F4C8155D-EBB3-4B50-B945-2D47A2C5CE37}"/>
          </ac:spMkLst>
        </pc:spChg>
        <pc:spChg chg="add del">
          <ac:chgData name="Joanne Marie Tiu (1000064638)" userId="S::ladajb1@student.op.ac.nz::ec993bdb-8c17-46fc-9ad9-daa420b431f4" providerId="AD" clId="Web-{6E186F67-69D4-4319-9C44-2AB80EB0A288}" dt="2022-05-16T22:15:11.274" v="165"/>
          <ac:spMkLst>
            <pc:docMk/>
            <pc:sldMk cId="814019119" sldId="269"/>
            <ac:spMk id="182" creationId="{EE99A833-6C48-4919-98F7-4D15C73698E6}"/>
          </ac:spMkLst>
        </pc:spChg>
        <pc:spChg chg="add del">
          <ac:chgData name="Joanne Marie Tiu (1000064638)" userId="S::ladajb1@student.op.ac.nz::ec993bdb-8c17-46fc-9ad9-daa420b431f4" providerId="AD" clId="Web-{6E186F67-69D4-4319-9C44-2AB80EB0A288}" dt="2022-05-16T22:15:11.274" v="165"/>
          <ac:spMkLst>
            <pc:docMk/>
            <pc:sldMk cId="814019119" sldId="269"/>
            <ac:spMk id="184" creationId="{CF523106-7311-45AB-A97A-9BE6E22AC5EB}"/>
          </ac:spMkLst>
        </pc:spChg>
        <pc:spChg chg="add del">
          <ac:chgData name="Joanne Marie Tiu (1000064638)" userId="S::ladajb1@student.op.ac.nz::ec993bdb-8c17-46fc-9ad9-daa420b431f4" providerId="AD" clId="Web-{6E186F67-69D4-4319-9C44-2AB80EB0A288}" dt="2022-05-16T22:15:11.274" v="165"/>
          <ac:spMkLst>
            <pc:docMk/>
            <pc:sldMk cId="814019119" sldId="269"/>
            <ac:spMk id="186" creationId="{7C1CFE70-2BD5-4661-8AF9-D097E65E70CE}"/>
          </ac:spMkLst>
        </pc:spChg>
        <pc:spChg chg="add del">
          <ac:chgData name="Joanne Marie Tiu (1000064638)" userId="S::ladajb1@student.op.ac.nz::ec993bdb-8c17-46fc-9ad9-daa420b431f4" providerId="AD" clId="Web-{6E186F67-69D4-4319-9C44-2AB80EB0A288}" dt="2022-05-16T22:15:11.274" v="165"/>
          <ac:spMkLst>
            <pc:docMk/>
            <pc:sldMk cId="814019119" sldId="269"/>
            <ac:spMk id="188" creationId="{5A6B4445-DDB3-4971-8FBA-4DCAF08C09F4}"/>
          </ac:spMkLst>
        </pc:spChg>
        <pc:spChg chg="add del">
          <ac:chgData name="Joanne Marie Tiu (1000064638)" userId="S::ladajb1@student.op.ac.nz::ec993bdb-8c17-46fc-9ad9-daa420b431f4" providerId="AD" clId="Web-{6E186F67-69D4-4319-9C44-2AB80EB0A288}" dt="2022-05-16T22:09:40.406" v="115"/>
          <ac:spMkLst>
            <pc:docMk/>
            <pc:sldMk cId="814019119" sldId="269"/>
            <ac:spMk id="192" creationId="{07977D39-626F-40D7-B00F-16E02602DD5A}"/>
          </ac:spMkLst>
        </pc:spChg>
        <pc:spChg chg="add del">
          <ac:chgData name="Joanne Marie Tiu (1000064638)" userId="S::ladajb1@student.op.ac.nz::ec993bdb-8c17-46fc-9ad9-daa420b431f4" providerId="AD" clId="Web-{6E186F67-69D4-4319-9C44-2AB80EB0A288}" dt="2022-05-16T22:09:40.406" v="115"/>
          <ac:spMkLst>
            <pc:docMk/>
            <pc:sldMk cId="814019119" sldId="269"/>
            <ac:spMk id="193" creationId="{B905CDE4-B751-4B3E-B625-6E59F8903414}"/>
          </ac:spMkLst>
        </pc:spChg>
        <pc:spChg chg="add del">
          <ac:chgData name="Joanne Marie Tiu (1000064638)" userId="S::ladajb1@student.op.ac.nz::ec993bdb-8c17-46fc-9ad9-daa420b431f4" providerId="AD" clId="Web-{6E186F67-69D4-4319-9C44-2AB80EB0A288}" dt="2022-05-16T22:09:40.406" v="115"/>
          <ac:spMkLst>
            <pc:docMk/>
            <pc:sldMk cId="814019119" sldId="269"/>
            <ac:spMk id="194" creationId="{08108C16-F4C0-44AA-999D-17BD39219B24}"/>
          </ac:spMkLst>
        </pc:spChg>
        <pc:spChg chg="add del">
          <ac:chgData name="Joanne Marie Tiu (1000064638)" userId="S::ladajb1@student.op.ac.nz::ec993bdb-8c17-46fc-9ad9-daa420b431f4" providerId="AD" clId="Web-{6E186F67-69D4-4319-9C44-2AB80EB0A288}" dt="2022-05-16T22:09:40.406" v="115"/>
          <ac:spMkLst>
            <pc:docMk/>
            <pc:sldMk cId="814019119" sldId="269"/>
            <ac:spMk id="195" creationId="{CDC29AC1-2821-4FCC-B597-88DAF39C36FE}"/>
          </ac:spMkLst>
        </pc:spChg>
        <pc:spChg chg="add del">
          <ac:chgData name="Joanne Marie Tiu (1000064638)" userId="S::ladajb1@student.op.ac.nz::ec993bdb-8c17-46fc-9ad9-daa420b431f4" providerId="AD" clId="Web-{6E186F67-69D4-4319-9C44-2AB80EB0A288}" dt="2022-05-16T22:09:40.406" v="115"/>
          <ac:spMkLst>
            <pc:docMk/>
            <pc:sldMk cId="814019119" sldId="269"/>
            <ac:spMk id="196" creationId="{0640CCAE-325C-4DD0-BB26-38BF690F3BBB}"/>
          </ac:spMkLst>
        </pc:spChg>
        <pc:spChg chg="add del">
          <ac:chgData name="Joanne Marie Tiu (1000064638)" userId="S::ladajb1@student.op.ac.nz::ec993bdb-8c17-46fc-9ad9-daa420b431f4" providerId="AD" clId="Web-{6E186F67-69D4-4319-9C44-2AB80EB0A288}" dt="2022-05-16T22:09:40.406" v="115"/>
          <ac:spMkLst>
            <pc:docMk/>
            <pc:sldMk cId="814019119" sldId="269"/>
            <ac:spMk id="197" creationId="{C8F10CB3-3B5E-4C7A-98CF-B87454DDFA39}"/>
          </ac:spMkLst>
        </pc:spChg>
        <pc:spChg chg="add del">
          <ac:chgData name="Joanne Marie Tiu (1000064638)" userId="S::ladajb1@student.op.ac.nz::ec993bdb-8c17-46fc-9ad9-daa420b431f4" providerId="AD" clId="Web-{6E186F67-69D4-4319-9C44-2AB80EB0A288}" dt="2022-05-16T22:13:30.803" v="146"/>
          <ac:spMkLst>
            <pc:docMk/>
            <pc:sldMk cId="814019119" sldId="269"/>
            <ac:spMk id="1039" creationId="{B0792D4F-247E-46FE-85FC-881DEFA41D94}"/>
          </ac:spMkLst>
        </pc:spChg>
        <pc:spChg chg="add del mod ord">
          <ac:chgData name="Joanne Marie Tiu (1000064638)" userId="S::ladajb1@student.op.ac.nz::ec993bdb-8c17-46fc-9ad9-daa420b431f4" providerId="AD" clId="Web-{6E186F67-69D4-4319-9C44-2AB80EB0A288}" dt="2022-05-16T22:12:05.472" v="138"/>
          <ac:spMkLst>
            <pc:docMk/>
            <pc:sldMk cId="814019119" sldId="269"/>
            <ac:spMk id="1040" creationId="{C8A968DF-6C31-62DC-F312-9F1B811457D1}"/>
          </ac:spMkLst>
        </pc:spChg>
        <pc:spChg chg="add del">
          <ac:chgData name="Joanne Marie Tiu (1000064638)" userId="S::ladajb1@student.op.ac.nz::ec993bdb-8c17-46fc-9ad9-daa420b431f4" providerId="AD" clId="Web-{6E186F67-69D4-4319-9C44-2AB80EB0A288}" dt="2022-05-16T22:14:02.413" v="148"/>
          <ac:spMkLst>
            <pc:docMk/>
            <pc:sldMk cId="814019119" sldId="269"/>
            <ac:spMk id="1041" creationId="{9389D3E0-BA02-41D3-B2AC-8FD6AA893902}"/>
          </ac:spMkLst>
        </pc:spChg>
        <pc:spChg chg="add del">
          <ac:chgData name="Joanne Marie Tiu (1000064638)" userId="S::ladajb1@student.op.ac.nz::ec993bdb-8c17-46fc-9ad9-daa420b431f4" providerId="AD" clId="Web-{6E186F67-69D4-4319-9C44-2AB80EB0A288}" dt="2022-05-16T22:14:21.444" v="152"/>
          <ac:spMkLst>
            <pc:docMk/>
            <pc:sldMk cId="814019119" sldId="269"/>
            <ac:spMk id="1046" creationId="{A5711A0E-A428-4ED1-96CB-33D69FD842E4}"/>
          </ac:spMkLst>
        </pc:spChg>
        <pc:spChg chg="add del">
          <ac:chgData name="Joanne Marie Tiu (1000064638)" userId="S::ladajb1@student.op.ac.nz::ec993bdb-8c17-46fc-9ad9-daa420b431f4" providerId="AD" clId="Web-{6E186F67-69D4-4319-9C44-2AB80EB0A288}" dt="2022-05-16T22:10:40.939" v="126"/>
          <ac:spMkLst>
            <pc:docMk/>
            <pc:sldMk cId="814019119" sldId="269"/>
            <ac:spMk id="1047" creationId="{07977D39-626F-40D7-B00F-16E02602DD5A}"/>
          </ac:spMkLst>
        </pc:spChg>
        <pc:spChg chg="add del">
          <ac:chgData name="Joanne Marie Tiu (1000064638)" userId="S::ladajb1@student.op.ac.nz::ec993bdb-8c17-46fc-9ad9-daa420b431f4" providerId="AD" clId="Web-{6E186F67-69D4-4319-9C44-2AB80EB0A288}" dt="2022-05-16T22:10:40.939" v="126"/>
          <ac:spMkLst>
            <pc:docMk/>
            <pc:sldMk cId="814019119" sldId="269"/>
            <ac:spMk id="1048" creationId="{B905CDE4-B751-4B3E-B625-6E59F8903414}"/>
          </ac:spMkLst>
        </pc:spChg>
        <pc:spChg chg="add del">
          <ac:chgData name="Joanne Marie Tiu (1000064638)" userId="S::ladajb1@student.op.ac.nz::ec993bdb-8c17-46fc-9ad9-daa420b431f4" providerId="AD" clId="Web-{6E186F67-69D4-4319-9C44-2AB80EB0A288}" dt="2022-05-16T22:10:40.939" v="126"/>
          <ac:spMkLst>
            <pc:docMk/>
            <pc:sldMk cId="814019119" sldId="269"/>
            <ac:spMk id="1049" creationId="{08108C16-F4C0-44AA-999D-17BD39219B24}"/>
          </ac:spMkLst>
        </pc:spChg>
        <pc:spChg chg="add del">
          <ac:chgData name="Joanne Marie Tiu (1000064638)" userId="S::ladajb1@student.op.ac.nz::ec993bdb-8c17-46fc-9ad9-daa420b431f4" providerId="AD" clId="Web-{6E186F67-69D4-4319-9C44-2AB80EB0A288}" dt="2022-05-16T22:10:40.939" v="126"/>
          <ac:spMkLst>
            <pc:docMk/>
            <pc:sldMk cId="814019119" sldId="269"/>
            <ac:spMk id="1050" creationId="{CDC29AC1-2821-4FCC-B597-88DAF39C36FE}"/>
          </ac:spMkLst>
        </pc:spChg>
        <pc:spChg chg="add del">
          <ac:chgData name="Joanne Marie Tiu (1000064638)" userId="S::ladajb1@student.op.ac.nz::ec993bdb-8c17-46fc-9ad9-daa420b431f4" providerId="AD" clId="Web-{6E186F67-69D4-4319-9C44-2AB80EB0A288}" dt="2022-05-16T22:10:40.939" v="126"/>
          <ac:spMkLst>
            <pc:docMk/>
            <pc:sldMk cId="814019119" sldId="269"/>
            <ac:spMk id="1051" creationId="{0640CCAE-325C-4DD0-BB26-38BF690F3BBB}"/>
          </ac:spMkLst>
        </pc:spChg>
        <pc:spChg chg="add del">
          <ac:chgData name="Joanne Marie Tiu (1000064638)" userId="S::ladajb1@student.op.ac.nz::ec993bdb-8c17-46fc-9ad9-daa420b431f4" providerId="AD" clId="Web-{6E186F67-69D4-4319-9C44-2AB80EB0A288}" dt="2022-05-16T22:10:40.939" v="126"/>
          <ac:spMkLst>
            <pc:docMk/>
            <pc:sldMk cId="814019119" sldId="269"/>
            <ac:spMk id="1052" creationId="{C8F10CB3-3B5E-4C7A-98CF-B87454DDFA39}"/>
          </ac:spMkLst>
        </pc:spChg>
        <pc:spChg chg="add del">
          <ac:chgData name="Joanne Marie Tiu (1000064638)" userId="S::ladajb1@student.op.ac.nz::ec993bdb-8c17-46fc-9ad9-daa420b431f4" providerId="AD" clId="Web-{6E186F67-69D4-4319-9C44-2AB80EB0A288}" dt="2022-05-16T22:14:25.335" v="154"/>
          <ac:spMkLst>
            <pc:docMk/>
            <pc:sldMk cId="814019119" sldId="269"/>
            <ac:spMk id="1053" creationId="{73DE2CFE-42F2-48F0-8706-5264E012B10C}"/>
          </ac:spMkLst>
        </pc:spChg>
        <pc:spChg chg="add del">
          <ac:chgData name="Joanne Marie Tiu (1000064638)" userId="S::ladajb1@student.op.ac.nz::ec993bdb-8c17-46fc-9ad9-daa420b431f4" providerId="AD" clId="Web-{6E186F67-69D4-4319-9C44-2AB80EB0A288}" dt="2022-05-16T22:10:49.299" v="128"/>
          <ac:spMkLst>
            <pc:docMk/>
            <pc:sldMk cId="814019119" sldId="269"/>
            <ac:spMk id="1054" creationId="{12C63567-9A18-430B-817B-152D609F572F}"/>
          </ac:spMkLst>
        </pc:spChg>
        <pc:spChg chg="add del">
          <ac:chgData name="Joanne Marie Tiu (1000064638)" userId="S::ladajb1@student.op.ac.nz::ec993bdb-8c17-46fc-9ad9-daa420b431f4" providerId="AD" clId="Web-{6E186F67-69D4-4319-9C44-2AB80EB0A288}" dt="2022-05-16T22:14:39.851" v="157"/>
          <ac:spMkLst>
            <pc:docMk/>
            <pc:sldMk cId="814019119" sldId="269"/>
            <ac:spMk id="1055" creationId="{A5711A0E-A428-4ED1-96CB-33D69FD842E4}"/>
          </ac:spMkLst>
        </pc:spChg>
        <pc:spChg chg="add del">
          <ac:chgData name="Joanne Marie Tiu (1000064638)" userId="S::ladajb1@student.op.ac.nz::ec993bdb-8c17-46fc-9ad9-daa420b431f4" providerId="AD" clId="Web-{6E186F67-69D4-4319-9C44-2AB80EB0A288}" dt="2022-05-16T22:11:20.252" v="130"/>
          <ac:spMkLst>
            <pc:docMk/>
            <pc:sldMk cId="814019119" sldId="269"/>
            <ac:spMk id="1056" creationId="{891401DC-7AF6-42FA-BE31-CF773B6C8B2E}"/>
          </ac:spMkLst>
        </pc:spChg>
        <pc:spChg chg="add del">
          <ac:chgData name="Joanne Marie Tiu (1000064638)" userId="S::ladajb1@student.op.ac.nz::ec993bdb-8c17-46fc-9ad9-daa420b431f4" providerId="AD" clId="Web-{6E186F67-69D4-4319-9C44-2AB80EB0A288}" dt="2022-05-16T22:11:20.252" v="130"/>
          <ac:spMkLst>
            <pc:docMk/>
            <pc:sldMk cId="814019119" sldId="269"/>
            <ac:spMk id="1057" creationId="{2B7203F0-D9CB-4774-B9D4-B3AB625DFBAD}"/>
          </ac:spMkLst>
        </pc:spChg>
        <pc:spChg chg="add mod ord">
          <ac:chgData name="Joanne Marie Tiu (1000064638)" userId="S::ladajb1@student.op.ac.nz::ec993bdb-8c17-46fc-9ad9-daa420b431f4" providerId="AD" clId="Web-{6E186F67-69D4-4319-9C44-2AB80EB0A288}" dt="2022-05-16T22:15:11.289" v="166"/>
          <ac:spMkLst>
            <pc:docMk/>
            <pc:sldMk cId="814019119" sldId="269"/>
            <ac:spMk id="1062" creationId="{8EF7C0E6-D889-D3DF-CC81-D03F8BF6B982}"/>
          </ac:spMkLst>
        </pc:spChg>
        <pc:spChg chg="add del">
          <ac:chgData name="Joanne Marie Tiu (1000064638)" userId="S::ladajb1@student.op.ac.nz::ec993bdb-8c17-46fc-9ad9-daa420b431f4" providerId="AD" clId="Web-{6E186F67-69D4-4319-9C44-2AB80EB0A288}" dt="2022-05-16T22:12:16.738" v="140"/>
          <ac:spMkLst>
            <pc:docMk/>
            <pc:sldMk cId="814019119" sldId="269"/>
            <ac:spMk id="1063" creationId="{AEECF78C-1048-456C-88A0-441412321169}"/>
          </ac:spMkLst>
        </pc:spChg>
        <pc:spChg chg="add del">
          <ac:chgData name="Joanne Marie Tiu (1000064638)" userId="S::ladajb1@student.op.ac.nz::ec993bdb-8c17-46fc-9ad9-daa420b431f4" providerId="AD" clId="Web-{6E186F67-69D4-4319-9C44-2AB80EB0A288}" dt="2022-05-16T22:12:16.738" v="140"/>
          <ac:spMkLst>
            <pc:docMk/>
            <pc:sldMk cId="814019119" sldId="269"/>
            <ac:spMk id="1064" creationId="{F4C8155D-EBB3-4B50-B945-2D47A2C5CE37}"/>
          </ac:spMkLst>
        </pc:spChg>
        <pc:spChg chg="add del">
          <ac:chgData name="Joanne Marie Tiu (1000064638)" userId="S::ladajb1@student.op.ac.nz::ec993bdb-8c17-46fc-9ad9-daa420b431f4" providerId="AD" clId="Web-{6E186F67-69D4-4319-9C44-2AB80EB0A288}" dt="2022-05-16T22:12:16.738" v="140"/>
          <ac:spMkLst>
            <pc:docMk/>
            <pc:sldMk cId="814019119" sldId="269"/>
            <ac:spMk id="1065" creationId="{EE99A833-6C48-4919-98F7-4D15C73698E6}"/>
          </ac:spMkLst>
        </pc:spChg>
        <pc:spChg chg="add del">
          <ac:chgData name="Joanne Marie Tiu (1000064638)" userId="S::ladajb1@student.op.ac.nz::ec993bdb-8c17-46fc-9ad9-daa420b431f4" providerId="AD" clId="Web-{6E186F67-69D4-4319-9C44-2AB80EB0A288}" dt="2022-05-16T22:12:16.738" v="140"/>
          <ac:spMkLst>
            <pc:docMk/>
            <pc:sldMk cId="814019119" sldId="269"/>
            <ac:spMk id="1066" creationId="{CF523106-7311-45AB-A97A-9BE6E22AC5EB}"/>
          </ac:spMkLst>
        </pc:spChg>
        <pc:spChg chg="add del">
          <ac:chgData name="Joanne Marie Tiu (1000064638)" userId="S::ladajb1@student.op.ac.nz::ec993bdb-8c17-46fc-9ad9-daa420b431f4" providerId="AD" clId="Web-{6E186F67-69D4-4319-9C44-2AB80EB0A288}" dt="2022-05-16T22:12:16.738" v="140"/>
          <ac:spMkLst>
            <pc:docMk/>
            <pc:sldMk cId="814019119" sldId="269"/>
            <ac:spMk id="1067" creationId="{7C1CFE70-2BD5-4661-8AF9-D097E65E70CE}"/>
          </ac:spMkLst>
        </pc:spChg>
        <pc:spChg chg="add del">
          <ac:chgData name="Joanne Marie Tiu (1000064638)" userId="S::ladajb1@student.op.ac.nz::ec993bdb-8c17-46fc-9ad9-daa420b431f4" providerId="AD" clId="Web-{6E186F67-69D4-4319-9C44-2AB80EB0A288}" dt="2022-05-16T22:12:16.738" v="140"/>
          <ac:spMkLst>
            <pc:docMk/>
            <pc:sldMk cId="814019119" sldId="269"/>
            <ac:spMk id="1068" creationId="{5A6B4445-DDB3-4971-8FBA-4DCAF08C09F4}"/>
          </ac:spMkLst>
        </pc:spChg>
        <pc:spChg chg="add del">
          <ac:chgData name="Joanne Marie Tiu (1000064638)" userId="S::ladajb1@student.op.ac.nz::ec993bdb-8c17-46fc-9ad9-daa420b431f4" providerId="AD" clId="Web-{6E186F67-69D4-4319-9C44-2AB80EB0A288}" dt="2022-05-16T22:15:11.289" v="166"/>
          <ac:spMkLst>
            <pc:docMk/>
            <pc:sldMk cId="814019119" sldId="269"/>
            <ac:spMk id="1069" creationId="{07977D39-626F-40D7-B00F-16E02602DD5A}"/>
          </ac:spMkLst>
        </pc:spChg>
        <pc:spChg chg="add">
          <ac:chgData name="Joanne Marie Tiu (1000064638)" userId="S::ladajb1@student.op.ac.nz::ec993bdb-8c17-46fc-9ad9-daa420b431f4" providerId="AD" clId="Web-{6E186F67-69D4-4319-9C44-2AB80EB0A288}" dt="2022-05-16T22:15:11.289" v="166"/>
          <ac:spMkLst>
            <pc:docMk/>
            <pc:sldMk cId="814019119" sldId="269"/>
            <ac:spMk id="1071" creationId="{2A785343-5D24-4118-A2E4-665D196F60C2}"/>
          </ac:spMkLst>
        </pc:spChg>
        <pc:spChg chg="add">
          <ac:chgData name="Joanne Marie Tiu (1000064638)" userId="S::ladajb1@student.op.ac.nz::ec993bdb-8c17-46fc-9ad9-daa420b431f4" providerId="AD" clId="Web-{6E186F67-69D4-4319-9C44-2AB80EB0A288}" dt="2022-05-16T22:15:11.289" v="166"/>
          <ac:spMkLst>
            <pc:docMk/>
            <pc:sldMk cId="814019119" sldId="269"/>
            <ac:spMk id="1072" creationId="{32F4D216-10B7-4DCA-A0A1-068E9E32F4F2}"/>
          </ac:spMkLst>
        </pc:spChg>
        <pc:graphicFrameChg chg="del">
          <ac:chgData name="Joanne Marie Tiu (1000064638)" userId="S::ladajb1@student.op.ac.nz::ec993bdb-8c17-46fc-9ad9-daa420b431f4" providerId="AD" clId="Web-{6E186F67-69D4-4319-9C44-2AB80EB0A288}" dt="2022-05-16T22:07:58.263" v="106"/>
          <ac:graphicFrameMkLst>
            <pc:docMk/>
            <pc:sldMk cId="814019119" sldId="269"/>
            <ac:graphicFrameMk id="4" creationId="{6214A64A-6FCA-26E0-273E-DE6382F54122}"/>
          </ac:graphicFrameMkLst>
        </pc:graphicFrameChg>
        <pc:graphicFrameChg chg="del mod modGraphic">
          <ac:chgData name="Joanne Marie Tiu (1000064638)" userId="S::ladajb1@student.op.ac.nz::ec993bdb-8c17-46fc-9ad9-daa420b431f4" providerId="AD" clId="Web-{6E186F67-69D4-4319-9C44-2AB80EB0A288}" dt="2022-05-16T22:07:41.856" v="105"/>
          <ac:graphicFrameMkLst>
            <pc:docMk/>
            <pc:sldMk cId="814019119" sldId="269"/>
            <ac:graphicFrameMk id="28" creationId="{DA662E8D-03DE-6547-8711-F0E28C2569A5}"/>
          </ac:graphicFrameMkLst>
        </pc:graphicFrameChg>
        <pc:picChg chg="add del mod modCrop">
          <ac:chgData name="Joanne Marie Tiu (1000064638)" userId="S::ladajb1@student.op.ac.nz::ec993bdb-8c17-46fc-9ad9-daa420b431f4" providerId="AD" clId="Web-{6E186F67-69D4-4319-9C44-2AB80EB0A288}" dt="2022-05-16T22:08:15.623" v="107"/>
          <ac:picMkLst>
            <pc:docMk/>
            <pc:sldMk cId="814019119" sldId="269"/>
            <ac:picMk id="3" creationId="{93C53457-7434-F0AC-79CD-FFBB496CB53A}"/>
          </ac:picMkLst>
        </pc:picChg>
        <pc:picChg chg="add del mod modCrop">
          <ac:chgData name="Joanne Marie Tiu (1000064638)" userId="S::ladajb1@student.op.ac.nz::ec993bdb-8c17-46fc-9ad9-daa420b431f4" providerId="AD" clId="Web-{6E186F67-69D4-4319-9C44-2AB80EB0A288}" dt="2022-05-16T21:57:16.826" v="41"/>
          <ac:picMkLst>
            <pc:docMk/>
            <pc:sldMk cId="814019119" sldId="269"/>
            <ac:picMk id="5" creationId="{503062D1-D302-288D-2809-9DB1533DBD4C}"/>
          </ac:picMkLst>
        </pc:picChg>
        <pc:picChg chg="del">
          <ac:chgData name="Joanne Marie Tiu (1000064638)" userId="S::ladajb1@student.op.ac.nz::ec993bdb-8c17-46fc-9ad9-daa420b431f4" providerId="AD" clId="Web-{6E186F67-69D4-4319-9C44-2AB80EB0A288}" dt="2022-05-16T21:50:16.503" v="0"/>
          <ac:picMkLst>
            <pc:docMk/>
            <pc:sldMk cId="814019119" sldId="269"/>
            <ac:picMk id="6" creationId="{A39661E8-6FE5-07C7-1254-FC816353D16B}"/>
          </ac:picMkLst>
        </pc:picChg>
        <pc:picChg chg="del">
          <ac:chgData name="Joanne Marie Tiu (1000064638)" userId="S::ladajb1@student.op.ac.nz::ec993bdb-8c17-46fc-9ad9-daa420b431f4" providerId="AD" clId="Web-{6E186F67-69D4-4319-9C44-2AB80EB0A288}" dt="2022-05-16T21:50:16.550" v="1"/>
          <ac:picMkLst>
            <pc:docMk/>
            <pc:sldMk cId="814019119" sldId="269"/>
            <ac:picMk id="8" creationId="{9D0FFB4E-E964-42DF-0C20-E34349570CCB}"/>
          </ac:picMkLst>
        </pc:picChg>
        <pc:picChg chg="del">
          <ac:chgData name="Joanne Marie Tiu (1000064638)" userId="S::ladajb1@student.op.ac.nz::ec993bdb-8c17-46fc-9ad9-daa420b431f4" providerId="AD" clId="Web-{6E186F67-69D4-4319-9C44-2AB80EB0A288}" dt="2022-05-16T21:50:16.706" v="2"/>
          <ac:picMkLst>
            <pc:docMk/>
            <pc:sldMk cId="814019119" sldId="269"/>
            <ac:picMk id="9" creationId="{28C009DB-C751-DA00-476F-AD45B502822A}"/>
          </ac:picMkLst>
        </pc:picChg>
        <pc:picChg chg="add del mod modCrop">
          <ac:chgData name="Joanne Marie Tiu (1000064638)" userId="S::ladajb1@student.op.ac.nz::ec993bdb-8c17-46fc-9ad9-daa420b431f4" providerId="AD" clId="Web-{6E186F67-69D4-4319-9C44-2AB80EB0A288}" dt="2022-05-16T21:57:15.654" v="40"/>
          <ac:picMkLst>
            <pc:docMk/>
            <pc:sldMk cId="814019119" sldId="269"/>
            <ac:picMk id="10" creationId="{B69AE8E4-31EF-4439-8047-5290C80F202B}"/>
          </ac:picMkLst>
        </pc:picChg>
        <pc:picChg chg="add del mod">
          <ac:chgData name="Joanne Marie Tiu (1000064638)" userId="S::ladajb1@student.op.ac.nz::ec993bdb-8c17-46fc-9ad9-daa420b431f4" providerId="AD" clId="Web-{6E186F67-69D4-4319-9C44-2AB80EB0A288}" dt="2022-05-16T22:08:52.108" v="108"/>
          <ac:picMkLst>
            <pc:docMk/>
            <pc:sldMk cId="814019119" sldId="269"/>
            <ac:picMk id="11" creationId="{4261C79B-EFD9-1BA9-94FA-1F3C474F3B4C}"/>
          </ac:picMkLst>
        </pc:picChg>
        <pc:picChg chg="add del mod">
          <ac:chgData name="Joanne Marie Tiu (1000064638)" userId="S::ladajb1@student.op.ac.nz::ec993bdb-8c17-46fc-9ad9-daa420b431f4" providerId="AD" clId="Web-{6E186F67-69D4-4319-9C44-2AB80EB0A288}" dt="2022-05-16T22:02:53.053" v="89"/>
          <ac:picMkLst>
            <pc:docMk/>
            <pc:sldMk cId="814019119" sldId="269"/>
            <ac:picMk id="13" creationId="{240E7324-2837-ADE6-770C-C71799BF0E60}"/>
          </ac:picMkLst>
        </pc:picChg>
        <pc:picChg chg="add del mod">
          <ac:chgData name="Joanne Marie Tiu (1000064638)" userId="S::ladajb1@student.op.ac.nz::ec993bdb-8c17-46fc-9ad9-daa420b431f4" providerId="AD" clId="Web-{6E186F67-69D4-4319-9C44-2AB80EB0A288}" dt="2022-05-16T22:04:53.305" v="98"/>
          <ac:picMkLst>
            <pc:docMk/>
            <pc:sldMk cId="814019119" sldId="269"/>
            <ac:picMk id="14" creationId="{8AB94B0E-3811-506F-52F2-F0C6DBF9F7BE}"/>
          </ac:picMkLst>
        </pc:picChg>
        <pc:picChg chg="add mod ord">
          <ac:chgData name="Joanne Marie Tiu (1000064638)" userId="S::ladajb1@student.op.ac.nz::ec993bdb-8c17-46fc-9ad9-daa420b431f4" providerId="AD" clId="Web-{6E186F67-69D4-4319-9C44-2AB80EB0A288}" dt="2022-05-16T22:15:11.289" v="166"/>
          <ac:picMkLst>
            <pc:docMk/>
            <pc:sldMk cId="814019119" sldId="269"/>
            <ac:picMk id="15" creationId="{0BDBBB4E-9284-30E2-4707-60F91589F145}"/>
          </ac:picMkLst>
        </pc:picChg>
        <pc:picChg chg="add mod ord">
          <ac:chgData name="Joanne Marie Tiu (1000064638)" userId="S::ladajb1@student.op.ac.nz::ec993bdb-8c17-46fc-9ad9-daa420b431f4" providerId="AD" clId="Web-{6E186F67-69D4-4319-9C44-2AB80EB0A288}" dt="2022-05-16T22:15:11.289" v="166"/>
          <ac:picMkLst>
            <pc:docMk/>
            <pc:sldMk cId="814019119" sldId="269"/>
            <ac:picMk id="16" creationId="{3FD2EEE3-38BF-8527-6355-860E38F411AF}"/>
          </ac:picMkLst>
        </pc:picChg>
        <pc:picChg chg="mod ord">
          <ac:chgData name="Joanne Marie Tiu (1000064638)" userId="S::ladajb1@student.op.ac.nz::ec993bdb-8c17-46fc-9ad9-daa420b431f4" providerId="AD" clId="Web-{6E186F67-69D4-4319-9C44-2AB80EB0A288}" dt="2022-05-16T22:15:11.289" v="166"/>
          <ac:picMkLst>
            <pc:docMk/>
            <pc:sldMk cId="814019119" sldId="269"/>
            <ac:picMk id="1028" creationId="{8ED5A1AD-BE45-7245-A066-3DBC7C06D79D}"/>
          </ac:picMkLst>
        </pc:picChg>
        <pc:picChg chg="del mod ord">
          <ac:chgData name="Joanne Marie Tiu (1000064638)" userId="S::ladajb1@student.op.ac.nz::ec993bdb-8c17-46fc-9ad9-daa420b431f4" providerId="AD" clId="Web-{6E186F67-69D4-4319-9C44-2AB80EB0A288}" dt="2022-05-16T22:14:34.835" v="156"/>
          <ac:picMkLst>
            <pc:docMk/>
            <pc:sldMk cId="814019119" sldId="269"/>
            <ac:picMk id="1030" creationId="{84D91348-BCB8-774C-838D-668BD5992F0B}"/>
          </ac:picMkLst>
        </pc:picChg>
        <pc:picChg chg="mod ord">
          <ac:chgData name="Joanne Marie Tiu (1000064638)" userId="S::ladajb1@student.op.ac.nz::ec993bdb-8c17-46fc-9ad9-daa420b431f4" providerId="AD" clId="Web-{6E186F67-69D4-4319-9C44-2AB80EB0A288}" dt="2022-05-16T22:15:11.289" v="166"/>
          <ac:picMkLst>
            <pc:docMk/>
            <pc:sldMk cId="814019119" sldId="269"/>
            <ac:picMk id="1032" creationId="{91342AD0-5327-EA41-B2CF-2B8052AB6606}"/>
          </ac:picMkLst>
        </pc:picChg>
        <pc:picChg chg="mod ord">
          <ac:chgData name="Joanne Marie Tiu (1000064638)" userId="S::ladajb1@student.op.ac.nz::ec993bdb-8c17-46fc-9ad9-daa420b431f4" providerId="AD" clId="Web-{6E186F67-69D4-4319-9C44-2AB80EB0A288}" dt="2022-05-16T22:15:11.289" v="166"/>
          <ac:picMkLst>
            <pc:docMk/>
            <pc:sldMk cId="814019119" sldId="269"/>
            <ac:picMk id="1034" creationId="{387B0151-8232-3740-B005-B5223D0FB0A9}"/>
          </ac:picMkLst>
        </pc:picChg>
        <pc:picChg chg="mod ord">
          <ac:chgData name="Joanne Marie Tiu (1000064638)" userId="S::ladajb1@student.op.ac.nz::ec993bdb-8c17-46fc-9ad9-daa420b431f4" providerId="AD" clId="Web-{6E186F67-69D4-4319-9C44-2AB80EB0A288}" dt="2022-05-16T22:15:11.289" v="166"/>
          <ac:picMkLst>
            <pc:docMk/>
            <pc:sldMk cId="814019119" sldId="269"/>
            <ac:picMk id="1036" creationId="{A9FD2D0C-62AE-224D-963C-D3BE27E10123}"/>
          </ac:picMkLst>
        </pc:picChg>
        <pc:cxnChg chg="add del">
          <ac:chgData name="Joanne Marie Tiu (1000064638)" userId="S::ladajb1@student.op.ac.nz::ec993bdb-8c17-46fc-9ad9-daa420b431f4" providerId="AD" clId="Web-{6E186F67-69D4-4319-9C44-2AB80EB0A288}" dt="2022-05-16T22:11:20.252" v="130"/>
          <ac:cxnSpMkLst>
            <pc:docMk/>
            <pc:sldMk cId="814019119" sldId="269"/>
            <ac:cxnSpMk id="102" creationId="{DDFDA711-2183-447C-AA6C-B1B5643763B1}"/>
          </ac:cxnSpMkLst>
        </pc:cxnChg>
        <pc:cxnChg chg="add del">
          <ac:chgData name="Joanne Marie Tiu (1000064638)" userId="S::ladajb1@student.op.ac.nz::ec993bdb-8c17-46fc-9ad9-daa420b431f4" providerId="AD" clId="Web-{6E186F67-69D4-4319-9C44-2AB80EB0A288}" dt="2022-05-16T22:11:20.268" v="131"/>
          <ac:cxnSpMkLst>
            <pc:docMk/>
            <pc:sldMk cId="814019119" sldId="269"/>
            <ac:cxnSpMk id="1042" creationId="{822A5670-0F7B-4199-AEAB-33FBA9CEA44D}"/>
          </ac:cxnSpMkLst>
        </pc:cxnChg>
        <pc:cxnChg chg="add del">
          <ac:chgData name="Joanne Marie Tiu (1000064638)" userId="S::ladajb1@student.op.ac.nz::ec993bdb-8c17-46fc-9ad9-daa420b431f4" providerId="AD" clId="Web-{6E186F67-69D4-4319-9C44-2AB80EB0A288}" dt="2022-05-16T22:11:20.268" v="131"/>
          <ac:cxnSpMkLst>
            <pc:docMk/>
            <pc:sldMk cId="814019119" sldId="269"/>
            <ac:cxnSpMk id="1043" creationId="{8BB1744D-A7DF-4B65-B6E3-DCF12BB2D869}"/>
          </ac:cxnSpMkLst>
        </pc:cxnChg>
        <pc:cxnChg chg="add del">
          <ac:chgData name="Joanne Marie Tiu (1000064638)" userId="S::ladajb1@student.op.ac.nz::ec993bdb-8c17-46fc-9ad9-daa420b431f4" providerId="AD" clId="Web-{6E186F67-69D4-4319-9C44-2AB80EB0A288}" dt="2022-05-16T22:11:20.268" v="131"/>
          <ac:cxnSpMkLst>
            <pc:docMk/>
            <pc:sldMk cId="814019119" sldId="269"/>
            <ac:cxnSpMk id="1044" creationId="{882DD753-EA38-4E86-91FB-05041A44A28E}"/>
          </ac:cxnSpMkLst>
        </pc:cxnChg>
        <pc:cxnChg chg="add del">
          <ac:chgData name="Joanne Marie Tiu (1000064638)" userId="S::ladajb1@student.op.ac.nz::ec993bdb-8c17-46fc-9ad9-daa420b431f4" providerId="AD" clId="Web-{6E186F67-69D4-4319-9C44-2AB80EB0A288}" dt="2022-05-16T22:11:20.268" v="131"/>
          <ac:cxnSpMkLst>
            <pc:docMk/>
            <pc:sldMk cId="814019119" sldId="269"/>
            <ac:cxnSpMk id="1045" creationId="{6DA63E78-7704-45EF-B5D3-EADDF5D82674}"/>
          </ac:cxnSpMkLst>
        </pc:cxnChg>
        <pc:cxnChg chg="add del">
          <ac:chgData name="Joanne Marie Tiu (1000064638)" userId="S::ladajb1@student.op.ac.nz::ec993bdb-8c17-46fc-9ad9-daa420b431f4" providerId="AD" clId="Web-{6E186F67-69D4-4319-9C44-2AB80EB0A288}" dt="2022-05-16T22:11:20.252" v="130"/>
          <ac:cxnSpMkLst>
            <pc:docMk/>
            <pc:sldMk cId="814019119" sldId="269"/>
            <ac:cxnSpMk id="1058" creationId="{A88CB8AF-5631-45C6-BFEC-971C4D6E5836}"/>
          </ac:cxnSpMkLst>
        </pc:cxnChg>
        <pc:cxnChg chg="add del">
          <ac:chgData name="Joanne Marie Tiu (1000064638)" userId="S::ladajb1@student.op.ac.nz::ec993bdb-8c17-46fc-9ad9-daa420b431f4" providerId="AD" clId="Web-{6E186F67-69D4-4319-9C44-2AB80EB0A288}" dt="2022-05-16T22:11:20.252" v="130"/>
          <ac:cxnSpMkLst>
            <pc:docMk/>
            <pc:sldMk cId="814019119" sldId="269"/>
            <ac:cxnSpMk id="1059" creationId="{9F2EA1AF-73AB-4FCB-B4EE-0E42E7250F64}"/>
          </ac:cxnSpMkLst>
        </pc:cxnChg>
        <pc:cxnChg chg="add del">
          <ac:chgData name="Joanne Marie Tiu (1000064638)" userId="S::ladajb1@student.op.ac.nz::ec993bdb-8c17-46fc-9ad9-daa420b431f4" providerId="AD" clId="Web-{6E186F67-69D4-4319-9C44-2AB80EB0A288}" dt="2022-05-16T22:11:20.252" v="130"/>
          <ac:cxnSpMkLst>
            <pc:docMk/>
            <pc:sldMk cId="814019119" sldId="269"/>
            <ac:cxnSpMk id="1060" creationId="{65A18FBF-6157-4210-BEF2-9A6C31FA89AD}"/>
          </ac:cxnSpMkLst>
        </pc:cxnChg>
        <pc:cxnChg chg="add del">
          <ac:chgData name="Joanne Marie Tiu (1000064638)" userId="S::ladajb1@student.op.ac.nz::ec993bdb-8c17-46fc-9ad9-daa420b431f4" providerId="AD" clId="Web-{6E186F67-69D4-4319-9C44-2AB80EB0A288}" dt="2022-05-16T22:11:20.252" v="130"/>
          <ac:cxnSpMkLst>
            <pc:docMk/>
            <pc:sldMk cId="814019119" sldId="269"/>
            <ac:cxnSpMk id="1061" creationId="{43C9CCA8-3CEC-4CD0-A624-A701C612511D}"/>
          </ac:cxnSpMkLst>
        </pc:cxnChg>
      </pc:sldChg>
      <pc:sldChg chg="addSp delSp modSp add replId">
        <pc:chgData name="Joanne Marie Tiu (1000064638)" userId="S::ladajb1@student.op.ac.nz::ec993bdb-8c17-46fc-9ad9-daa420b431f4" providerId="AD" clId="Web-{6E186F67-69D4-4319-9C44-2AB80EB0A288}" dt="2022-05-16T22:26:55.385" v="266"/>
        <pc:sldMkLst>
          <pc:docMk/>
          <pc:sldMk cId="2175684900" sldId="277"/>
        </pc:sldMkLst>
        <pc:spChg chg="mod">
          <ac:chgData name="Joanne Marie Tiu (1000064638)" userId="S::ladajb1@student.op.ac.nz::ec993bdb-8c17-46fc-9ad9-daa420b431f4" providerId="AD" clId="Web-{6E186F67-69D4-4319-9C44-2AB80EB0A288}" dt="2022-05-16T22:22:17.081" v="259" actId="1076"/>
          <ac:spMkLst>
            <pc:docMk/>
            <pc:sldMk cId="2175684900" sldId="277"/>
            <ac:spMk id="2" creationId="{53172B08-92DB-A5E0-F92E-BE2FDF271F6B}"/>
          </ac:spMkLst>
        </pc:spChg>
        <pc:graphicFrameChg chg="mod modGraphic">
          <ac:chgData name="Joanne Marie Tiu (1000064638)" userId="S::ladajb1@student.op.ac.nz::ec993bdb-8c17-46fc-9ad9-daa420b431f4" providerId="AD" clId="Web-{6E186F67-69D4-4319-9C44-2AB80EB0A288}" dt="2022-05-16T22:21:54.377" v="258"/>
          <ac:graphicFrameMkLst>
            <pc:docMk/>
            <pc:sldMk cId="2175684900" sldId="277"/>
            <ac:graphicFrameMk id="4" creationId="{6214A64A-6FCA-26E0-273E-DE6382F54122}"/>
          </ac:graphicFrameMkLst>
        </pc:graphicFrameChg>
        <pc:graphicFrameChg chg="mod modGraphic">
          <ac:chgData name="Joanne Marie Tiu (1000064638)" userId="S::ladajb1@student.op.ac.nz::ec993bdb-8c17-46fc-9ad9-daa420b431f4" providerId="AD" clId="Web-{6E186F67-69D4-4319-9C44-2AB80EB0A288}" dt="2022-05-16T22:26:55.385" v="266"/>
          <ac:graphicFrameMkLst>
            <pc:docMk/>
            <pc:sldMk cId="2175684900" sldId="277"/>
            <ac:graphicFrameMk id="28" creationId="{DA662E8D-03DE-6547-8711-F0E28C2569A5}"/>
          </ac:graphicFrameMkLst>
        </pc:graphicFrameChg>
        <pc:picChg chg="del mod">
          <ac:chgData name="Joanne Marie Tiu (1000064638)" userId="S::ladajb1@student.op.ac.nz::ec993bdb-8c17-46fc-9ad9-daa420b431f4" providerId="AD" clId="Web-{6E186F67-69D4-4319-9C44-2AB80EB0A288}" dt="2022-05-16T22:11:52.441" v="134"/>
          <ac:picMkLst>
            <pc:docMk/>
            <pc:sldMk cId="2175684900" sldId="277"/>
            <ac:picMk id="3" creationId="{93C53457-7434-F0AC-79CD-FFBB496CB53A}"/>
          </ac:picMkLst>
        </pc:picChg>
        <pc:picChg chg="add mod">
          <ac:chgData name="Joanne Marie Tiu (1000064638)" userId="S::ladajb1@student.op.ac.nz::ec993bdb-8c17-46fc-9ad9-daa420b431f4" providerId="AD" clId="Web-{6E186F67-69D4-4319-9C44-2AB80EB0A288}" dt="2022-05-16T22:25:52.680" v="261" actId="14100"/>
          <ac:picMkLst>
            <pc:docMk/>
            <pc:sldMk cId="2175684900" sldId="277"/>
            <ac:picMk id="5" creationId="{A9EDDB12-7CE2-6866-22EF-37FCEF8745A3}"/>
          </ac:picMkLst>
        </pc:picChg>
        <pc:picChg chg="add mod">
          <ac:chgData name="Joanne Marie Tiu (1000064638)" userId="S::ladajb1@student.op.ac.nz::ec993bdb-8c17-46fc-9ad9-daa420b431f4" providerId="AD" clId="Web-{6E186F67-69D4-4319-9C44-2AB80EB0A288}" dt="2022-05-16T22:25:57.383" v="262" actId="14100"/>
          <ac:picMkLst>
            <pc:docMk/>
            <pc:sldMk cId="2175684900" sldId="277"/>
            <ac:picMk id="6" creationId="{1782B566-3AFE-9FEA-E944-1267733BF53F}"/>
          </ac:picMkLst>
        </pc:picChg>
        <pc:picChg chg="del">
          <ac:chgData name="Joanne Marie Tiu (1000064638)" userId="S::ladajb1@student.op.ac.nz::ec993bdb-8c17-46fc-9ad9-daa420b431f4" providerId="AD" clId="Web-{6E186F67-69D4-4319-9C44-2AB80EB0A288}" dt="2022-05-16T22:12:48.989" v="142"/>
          <ac:picMkLst>
            <pc:docMk/>
            <pc:sldMk cId="2175684900" sldId="277"/>
            <ac:picMk id="11" creationId="{4261C79B-EFD9-1BA9-94FA-1F3C474F3B4C}"/>
          </ac:picMkLst>
        </pc:picChg>
        <pc:picChg chg="mod">
          <ac:chgData name="Joanne Marie Tiu (1000064638)" userId="S::ladajb1@student.op.ac.nz::ec993bdb-8c17-46fc-9ad9-daa420b431f4" providerId="AD" clId="Web-{6E186F67-69D4-4319-9C44-2AB80EB0A288}" dt="2022-05-16T22:25:47.461" v="260" actId="14100"/>
          <ac:picMkLst>
            <pc:docMk/>
            <pc:sldMk cId="2175684900" sldId="277"/>
            <ac:picMk id="1028" creationId="{8ED5A1AD-BE45-7245-A066-3DBC7C06D79D}"/>
          </ac:picMkLst>
        </pc:picChg>
        <pc:picChg chg="mod">
          <ac:chgData name="Joanne Marie Tiu (1000064638)" userId="S::ladajb1@student.op.ac.nz::ec993bdb-8c17-46fc-9ad9-daa420b431f4" providerId="AD" clId="Web-{6E186F67-69D4-4319-9C44-2AB80EB0A288}" dt="2022-05-16T22:17:33.918" v="193" actId="1076"/>
          <ac:picMkLst>
            <pc:docMk/>
            <pc:sldMk cId="2175684900" sldId="277"/>
            <ac:picMk id="1030" creationId="{84D91348-BCB8-774C-838D-668BD5992F0B}"/>
          </ac:picMkLst>
        </pc:picChg>
        <pc:picChg chg="mod">
          <ac:chgData name="Joanne Marie Tiu (1000064638)" userId="S::ladajb1@student.op.ac.nz::ec993bdb-8c17-46fc-9ad9-daa420b431f4" providerId="AD" clId="Web-{6E186F67-69D4-4319-9C44-2AB80EB0A288}" dt="2022-05-16T22:26:00.696" v="263" actId="14100"/>
          <ac:picMkLst>
            <pc:docMk/>
            <pc:sldMk cId="2175684900" sldId="277"/>
            <ac:picMk id="1032" creationId="{91342AD0-5327-EA41-B2CF-2B8052AB6606}"/>
          </ac:picMkLst>
        </pc:picChg>
        <pc:picChg chg="mod">
          <ac:chgData name="Joanne Marie Tiu (1000064638)" userId="S::ladajb1@student.op.ac.nz::ec993bdb-8c17-46fc-9ad9-daa420b431f4" providerId="AD" clId="Web-{6E186F67-69D4-4319-9C44-2AB80EB0A288}" dt="2022-05-16T22:19:20.733" v="214" actId="1076"/>
          <ac:picMkLst>
            <pc:docMk/>
            <pc:sldMk cId="2175684900" sldId="277"/>
            <ac:picMk id="1034" creationId="{387B0151-8232-3740-B005-B5223D0FB0A9}"/>
          </ac:picMkLst>
        </pc:picChg>
        <pc:picChg chg="mod">
          <ac:chgData name="Joanne Marie Tiu (1000064638)" userId="S::ladajb1@student.op.ac.nz::ec993bdb-8c17-46fc-9ad9-daa420b431f4" providerId="AD" clId="Web-{6E186F67-69D4-4319-9C44-2AB80EB0A288}" dt="2022-05-16T22:26:05.352" v="264" actId="14100"/>
          <ac:picMkLst>
            <pc:docMk/>
            <pc:sldMk cId="2175684900" sldId="277"/>
            <ac:picMk id="1036" creationId="{A9FD2D0C-62AE-224D-963C-D3BE27E10123}"/>
          </ac:picMkLst>
        </pc:picChg>
      </pc:sldChg>
    </pc:docChg>
  </pc:docChgLst>
  <pc:docChgLst>
    <pc:chgData name="Olivia Lawson (1000065931)" userId="S::lawsoj3@student.op.ac.nz::3c256ae8-cab4-46b1-b130-7d96bfaa0a8f" providerId="AD" clId="Web-{DEA1CE42-A4CA-3AD9-D710-2F2108DC4A82}"/>
    <pc:docChg chg="modSld">
      <pc:chgData name="Olivia Lawson (1000065931)" userId="S::lawsoj3@student.op.ac.nz::3c256ae8-cab4-46b1-b130-7d96bfaa0a8f" providerId="AD" clId="Web-{DEA1CE42-A4CA-3AD9-D710-2F2108DC4A82}" dt="2022-05-16T02:09:54.311" v="80" actId="1076"/>
      <pc:docMkLst>
        <pc:docMk/>
      </pc:docMkLst>
      <pc:sldChg chg="addSp delSp modSp">
        <pc:chgData name="Olivia Lawson (1000065931)" userId="S::lawsoj3@student.op.ac.nz::3c256ae8-cab4-46b1-b130-7d96bfaa0a8f" providerId="AD" clId="Web-{DEA1CE42-A4CA-3AD9-D710-2F2108DC4A82}" dt="2022-05-16T02:09:54.311" v="80" actId="1076"/>
        <pc:sldMkLst>
          <pc:docMk/>
          <pc:sldMk cId="2782608241" sldId="257"/>
        </pc:sldMkLst>
        <pc:spChg chg="mod">
          <ac:chgData name="Olivia Lawson (1000065931)" userId="S::lawsoj3@student.op.ac.nz::3c256ae8-cab4-46b1-b130-7d96bfaa0a8f" providerId="AD" clId="Web-{DEA1CE42-A4CA-3AD9-D710-2F2108DC4A82}" dt="2022-05-16T02:04:55.725" v="51"/>
          <ac:spMkLst>
            <pc:docMk/>
            <pc:sldMk cId="2782608241" sldId="257"/>
            <ac:spMk id="2" creationId="{1817EC87-790B-5AB6-BBFC-436FC017F588}"/>
          </ac:spMkLst>
        </pc:spChg>
        <pc:spChg chg="mod">
          <ac:chgData name="Olivia Lawson (1000065931)" userId="S::lawsoj3@student.op.ac.nz::3c256ae8-cab4-46b1-b130-7d96bfaa0a8f" providerId="AD" clId="Web-{DEA1CE42-A4CA-3AD9-D710-2F2108DC4A82}" dt="2022-05-16T02:07:39.277" v="69" actId="1076"/>
          <ac:spMkLst>
            <pc:docMk/>
            <pc:sldMk cId="2782608241" sldId="257"/>
            <ac:spMk id="3" creationId="{6CE10C48-C3F9-947F-3882-B975C095EF2E}"/>
          </ac:spMkLst>
        </pc:spChg>
        <pc:spChg chg="add del mod">
          <ac:chgData name="Olivia Lawson (1000065931)" userId="S::lawsoj3@student.op.ac.nz::3c256ae8-cab4-46b1-b130-7d96bfaa0a8f" providerId="AD" clId="Web-{DEA1CE42-A4CA-3AD9-D710-2F2108DC4A82}" dt="2022-05-16T02:02:02.408" v="21"/>
          <ac:spMkLst>
            <pc:docMk/>
            <pc:sldMk cId="2782608241" sldId="257"/>
            <ac:spMk id="6" creationId="{52CD3C85-3AB7-AA3F-4F94-C1DA77A7B07A}"/>
          </ac:spMkLst>
        </pc:spChg>
        <pc:spChg chg="add del mod">
          <ac:chgData name="Olivia Lawson (1000065931)" userId="S::lawsoj3@student.op.ac.nz::3c256ae8-cab4-46b1-b130-7d96bfaa0a8f" providerId="AD" clId="Web-{DEA1CE42-A4CA-3AD9-D710-2F2108DC4A82}" dt="2022-05-16T02:05:52.086" v="59"/>
          <ac:spMkLst>
            <pc:docMk/>
            <pc:sldMk cId="2782608241" sldId="257"/>
            <ac:spMk id="8" creationId="{0FF0446D-4105-7621-742B-1565B2B6D612}"/>
          </ac:spMkLst>
        </pc:spChg>
        <pc:spChg chg="add del">
          <ac:chgData name="Olivia Lawson (1000065931)" userId="S::lawsoj3@student.op.ac.nz::3c256ae8-cab4-46b1-b130-7d96bfaa0a8f" providerId="AD" clId="Web-{DEA1CE42-A4CA-3AD9-D710-2F2108DC4A82}" dt="2022-05-16T02:04:55.725" v="51"/>
          <ac:spMkLst>
            <pc:docMk/>
            <pc:sldMk cId="2782608241" sldId="257"/>
            <ac:spMk id="17" creationId="{2CB962CF-61A3-4EF9-94F6-7C59B0329524}"/>
          </ac:spMkLst>
        </pc:spChg>
        <pc:spChg chg="add">
          <ac:chgData name="Olivia Lawson (1000065931)" userId="S::lawsoj3@student.op.ac.nz::3c256ae8-cab4-46b1-b130-7d96bfaa0a8f" providerId="AD" clId="Web-{DEA1CE42-A4CA-3AD9-D710-2F2108DC4A82}" dt="2022-05-16T02:04:55.725" v="51"/>
          <ac:spMkLst>
            <pc:docMk/>
            <pc:sldMk cId="2782608241" sldId="257"/>
            <ac:spMk id="22" creationId="{D2B783EE-0239-4717-BBEA-8C9EAC61C824}"/>
          </ac:spMkLst>
        </pc:spChg>
        <pc:spChg chg="add">
          <ac:chgData name="Olivia Lawson (1000065931)" userId="S::lawsoj3@student.op.ac.nz::3c256ae8-cab4-46b1-b130-7d96bfaa0a8f" providerId="AD" clId="Web-{DEA1CE42-A4CA-3AD9-D710-2F2108DC4A82}" dt="2022-05-16T02:04:55.725" v="51"/>
          <ac:spMkLst>
            <pc:docMk/>
            <pc:sldMk cId="2782608241" sldId="257"/>
            <ac:spMk id="24" creationId="{A7B99495-F43F-4D80-A44F-2CB4764EB90B}"/>
          </ac:spMkLst>
        </pc:spChg>
        <pc:spChg chg="add">
          <ac:chgData name="Olivia Lawson (1000065931)" userId="S::lawsoj3@student.op.ac.nz::3c256ae8-cab4-46b1-b130-7d96bfaa0a8f" providerId="AD" clId="Web-{DEA1CE42-A4CA-3AD9-D710-2F2108DC4A82}" dt="2022-05-16T02:04:55.725" v="51"/>
          <ac:spMkLst>
            <pc:docMk/>
            <pc:sldMk cId="2782608241" sldId="257"/>
            <ac:spMk id="26" creationId="{70BEB1E7-2F88-40BC-B73D-42E5B6F80BFC}"/>
          </ac:spMkLst>
        </pc:spChg>
        <pc:picChg chg="add del mod ord">
          <ac:chgData name="Olivia Lawson (1000065931)" userId="S::lawsoj3@student.op.ac.nz::3c256ae8-cab4-46b1-b130-7d96bfaa0a8f" providerId="AD" clId="Web-{DEA1CE42-A4CA-3AD9-D710-2F2108DC4A82}" dt="2022-05-16T02:08:55.060" v="71"/>
          <ac:picMkLst>
            <pc:docMk/>
            <pc:sldMk cId="2782608241" sldId="257"/>
            <ac:picMk id="4" creationId="{244E87AE-D636-48DF-DE4F-B37C6662B0C2}"/>
          </ac:picMkLst>
        </pc:picChg>
        <pc:picChg chg="add del mod ord">
          <ac:chgData name="Olivia Lawson (1000065931)" userId="S::lawsoj3@student.op.ac.nz::3c256ae8-cab4-46b1-b130-7d96bfaa0a8f" providerId="AD" clId="Web-{DEA1CE42-A4CA-3AD9-D710-2F2108DC4A82}" dt="2022-05-16T02:05:48.305" v="57"/>
          <ac:picMkLst>
            <pc:docMk/>
            <pc:sldMk cId="2782608241" sldId="257"/>
            <ac:picMk id="5" creationId="{12D9D3F1-D1C9-4E07-5CD5-0151F44366A2}"/>
          </ac:picMkLst>
        </pc:picChg>
        <pc:picChg chg="del mod">
          <ac:chgData name="Olivia Lawson (1000065931)" userId="S::lawsoj3@student.op.ac.nz::3c256ae8-cab4-46b1-b130-7d96bfaa0a8f" providerId="AD" clId="Web-{DEA1CE42-A4CA-3AD9-D710-2F2108DC4A82}" dt="2022-05-16T01:56:32.509" v="1"/>
          <ac:picMkLst>
            <pc:docMk/>
            <pc:sldMk cId="2782608241" sldId="257"/>
            <ac:picMk id="7" creationId="{A6A6DF89-B216-63D2-2F7C-6A8737D8D891}"/>
          </ac:picMkLst>
        </pc:picChg>
        <pc:picChg chg="add mod">
          <ac:chgData name="Olivia Lawson (1000065931)" userId="S::lawsoj3@student.op.ac.nz::3c256ae8-cab4-46b1-b130-7d96bfaa0a8f" providerId="AD" clId="Web-{DEA1CE42-A4CA-3AD9-D710-2F2108DC4A82}" dt="2022-05-16T02:09:54.311" v="80" actId="1076"/>
          <ac:picMkLst>
            <pc:docMk/>
            <pc:sldMk cId="2782608241" sldId="257"/>
            <ac:picMk id="10" creationId="{D4DADF7E-5A77-1B12-674A-69309AA84BE7}"/>
          </ac:picMkLst>
        </pc:picChg>
        <pc:cxnChg chg="add mod">
          <ac:chgData name="Olivia Lawson (1000065931)" userId="S::lawsoj3@student.op.ac.nz::3c256ae8-cab4-46b1-b130-7d96bfaa0a8f" providerId="AD" clId="Web-{DEA1CE42-A4CA-3AD9-D710-2F2108DC4A82}" dt="2022-05-16T02:06:56.057" v="66"/>
          <ac:cxnSpMkLst>
            <pc:docMk/>
            <pc:sldMk cId="2782608241" sldId="257"/>
            <ac:cxnSpMk id="9" creationId="{57F64A1A-94D6-34F5-8DC7-8AA92DC38906}"/>
          </ac:cxnSpMkLst>
        </pc:cxnChg>
        <pc:cxnChg chg="del">
          <ac:chgData name="Olivia Lawson (1000065931)" userId="S::lawsoj3@student.op.ac.nz::3c256ae8-cab4-46b1-b130-7d96bfaa0a8f" providerId="AD" clId="Web-{DEA1CE42-A4CA-3AD9-D710-2F2108DC4A82}" dt="2022-05-16T02:02:27.378" v="25"/>
          <ac:cxnSpMkLst>
            <pc:docMk/>
            <pc:sldMk cId="2782608241" sldId="257"/>
            <ac:cxnSpMk id="12" creationId="{A7F400EE-A8A5-48AF-B4D6-291B52C6F0B0}"/>
          </ac:cxnSpMkLst>
        </pc:cxnChg>
      </pc:sldChg>
    </pc:docChg>
  </pc:docChgLst>
  <pc:docChgLst>
    <pc:chgData name="Brodie Kain (1000085225)" userId="S::kainbm1@student.op.ac.nz::46f8da05-d3fa-456d-8f3a-f054b7d8ec73" providerId="AD" clId="Web-{28315D7D-A4C0-4F6A-8E1D-E8B817C562AC}"/>
    <pc:docChg chg="addSld modSld">
      <pc:chgData name="Brodie Kain (1000085225)" userId="S::kainbm1@student.op.ac.nz::46f8da05-d3fa-456d-8f3a-f054b7d8ec73" providerId="AD" clId="Web-{28315D7D-A4C0-4F6A-8E1D-E8B817C562AC}" dt="2022-05-15T23:18:51.313" v="25" actId="20577"/>
      <pc:docMkLst>
        <pc:docMk/>
      </pc:docMkLst>
      <pc:sldChg chg="modSp">
        <pc:chgData name="Brodie Kain (1000085225)" userId="S::kainbm1@student.op.ac.nz::46f8da05-d3fa-456d-8f3a-f054b7d8ec73" providerId="AD" clId="Web-{28315D7D-A4C0-4F6A-8E1D-E8B817C562AC}" dt="2022-05-15T23:17:05.138" v="3" actId="20577"/>
        <pc:sldMkLst>
          <pc:docMk/>
          <pc:sldMk cId="109857222" sldId="256"/>
        </pc:sldMkLst>
        <pc:spChg chg="mod">
          <ac:chgData name="Brodie Kain (1000085225)" userId="S::kainbm1@student.op.ac.nz::46f8da05-d3fa-456d-8f3a-f054b7d8ec73" providerId="AD" clId="Web-{28315D7D-A4C0-4F6A-8E1D-E8B817C562AC}" dt="2022-05-15T23:17:05.138" v="3" actId="20577"/>
          <ac:spMkLst>
            <pc:docMk/>
            <pc:sldMk cId="109857222" sldId="256"/>
            <ac:spMk id="2" creationId="{00000000-0000-0000-0000-000000000000}"/>
          </ac:spMkLst>
        </pc:spChg>
      </pc:sldChg>
      <pc:sldChg chg="modSp new">
        <pc:chgData name="Brodie Kain (1000085225)" userId="S::kainbm1@student.op.ac.nz::46f8da05-d3fa-456d-8f3a-f054b7d8ec73" providerId="AD" clId="Web-{28315D7D-A4C0-4F6A-8E1D-E8B817C562AC}" dt="2022-05-15T23:17:17.404" v="4" actId="20577"/>
        <pc:sldMkLst>
          <pc:docMk/>
          <pc:sldMk cId="2782608241" sldId="257"/>
        </pc:sldMkLst>
        <pc:spChg chg="mod">
          <ac:chgData name="Brodie Kain (1000085225)" userId="S::kainbm1@student.op.ac.nz::46f8da05-d3fa-456d-8f3a-f054b7d8ec73" providerId="AD" clId="Web-{28315D7D-A4C0-4F6A-8E1D-E8B817C562AC}" dt="2022-05-15T23:17:17.404" v="4" actId="20577"/>
          <ac:spMkLst>
            <pc:docMk/>
            <pc:sldMk cId="2782608241" sldId="257"/>
            <ac:spMk id="3" creationId="{6CE10C48-C3F9-947F-3882-B975C095EF2E}"/>
          </ac:spMkLst>
        </pc:spChg>
      </pc:sldChg>
      <pc:sldChg chg="modSp new">
        <pc:chgData name="Brodie Kain (1000085225)" userId="S::kainbm1@student.op.ac.nz::46f8da05-d3fa-456d-8f3a-f054b7d8ec73" providerId="AD" clId="Web-{28315D7D-A4C0-4F6A-8E1D-E8B817C562AC}" dt="2022-05-15T23:17:36.560" v="11" actId="20577"/>
        <pc:sldMkLst>
          <pc:docMk/>
          <pc:sldMk cId="421479173" sldId="258"/>
        </pc:sldMkLst>
        <pc:spChg chg="mod">
          <ac:chgData name="Brodie Kain (1000085225)" userId="S::kainbm1@student.op.ac.nz::46f8da05-d3fa-456d-8f3a-f054b7d8ec73" providerId="AD" clId="Web-{28315D7D-A4C0-4F6A-8E1D-E8B817C562AC}" dt="2022-05-15T23:17:35.420" v="10" actId="20577"/>
          <ac:spMkLst>
            <pc:docMk/>
            <pc:sldMk cId="421479173" sldId="258"/>
            <ac:spMk id="2" creationId="{4B8EDCF8-8813-6F9C-EC7A-A7CD94051653}"/>
          </ac:spMkLst>
        </pc:spChg>
        <pc:spChg chg="mod">
          <ac:chgData name="Brodie Kain (1000085225)" userId="S::kainbm1@student.op.ac.nz::46f8da05-d3fa-456d-8f3a-f054b7d8ec73" providerId="AD" clId="Web-{28315D7D-A4C0-4F6A-8E1D-E8B817C562AC}" dt="2022-05-15T23:17:36.560" v="11" actId="20577"/>
          <ac:spMkLst>
            <pc:docMk/>
            <pc:sldMk cId="421479173" sldId="258"/>
            <ac:spMk id="3" creationId="{826E9AE9-743F-7A39-25FF-0FD855042394}"/>
          </ac:spMkLst>
        </pc:spChg>
      </pc:sldChg>
      <pc:sldChg chg="modSp new">
        <pc:chgData name="Brodie Kain (1000085225)" userId="S::kainbm1@student.op.ac.nz::46f8da05-d3fa-456d-8f3a-f054b7d8ec73" providerId="AD" clId="Web-{28315D7D-A4C0-4F6A-8E1D-E8B817C562AC}" dt="2022-05-15T23:17:48.748" v="14" actId="20577"/>
        <pc:sldMkLst>
          <pc:docMk/>
          <pc:sldMk cId="3299990861" sldId="259"/>
        </pc:sldMkLst>
        <pc:spChg chg="mod">
          <ac:chgData name="Brodie Kain (1000085225)" userId="S::kainbm1@student.op.ac.nz::46f8da05-d3fa-456d-8f3a-f054b7d8ec73" providerId="AD" clId="Web-{28315D7D-A4C0-4F6A-8E1D-E8B817C562AC}" dt="2022-05-15T23:17:48.748" v="14" actId="20577"/>
          <ac:spMkLst>
            <pc:docMk/>
            <pc:sldMk cId="3299990861" sldId="259"/>
            <ac:spMk id="3" creationId="{18DDB21D-FD92-2706-A624-6114E6EE2E50}"/>
          </ac:spMkLst>
        </pc:spChg>
      </pc:sldChg>
      <pc:sldChg chg="modSp new">
        <pc:chgData name="Brodie Kain (1000085225)" userId="S::kainbm1@student.op.ac.nz::46f8da05-d3fa-456d-8f3a-f054b7d8ec73" providerId="AD" clId="Web-{28315D7D-A4C0-4F6A-8E1D-E8B817C562AC}" dt="2022-05-15T23:18:26.906" v="18" actId="20577"/>
        <pc:sldMkLst>
          <pc:docMk/>
          <pc:sldMk cId="2172682028" sldId="260"/>
        </pc:sldMkLst>
        <pc:spChg chg="mod">
          <ac:chgData name="Brodie Kain (1000085225)" userId="S::kainbm1@student.op.ac.nz::46f8da05-d3fa-456d-8f3a-f054b7d8ec73" providerId="AD" clId="Web-{28315D7D-A4C0-4F6A-8E1D-E8B817C562AC}" dt="2022-05-15T23:18:26.906" v="18" actId="20577"/>
          <ac:spMkLst>
            <pc:docMk/>
            <pc:sldMk cId="2172682028" sldId="260"/>
            <ac:spMk id="3" creationId="{554CF574-EC8A-B2BD-4BBD-29571E6CEC30}"/>
          </ac:spMkLst>
        </pc:spChg>
      </pc:sldChg>
      <pc:sldChg chg="modSp new">
        <pc:chgData name="Brodie Kain (1000085225)" userId="S::kainbm1@student.op.ac.nz::46f8da05-d3fa-456d-8f3a-f054b7d8ec73" providerId="AD" clId="Web-{28315D7D-A4C0-4F6A-8E1D-E8B817C562AC}" dt="2022-05-15T23:18:30.171" v="20" actId="20577"/>
        <pc:sldMkLst>
          <pc:docMk/>
          <pc:sldMk cId="810413203" sldId="261"/>
        </pc:sldMkLst>
        <pc:spChg chg="mod">
          <ac:chgData name="Brodie Kain (1000085225)" userId="S::kainbm1@student.op.ac.nz::46f8da05-d3fa-456d-8f3a-f054b7d8ec73" providerId="AD" clId="Web-{28315D7D-A4C0-4F6A-8E1D-E8B817C562AC}" dt="2022-05-15T23:18:30.171" v="20" actId="20577"/>
          <ac:spMkLst>
            <pc:docMk/>
            <pc:sldMk cId="810413203" sldId="261"/>
            <ac:spMk id="3" creationId="{7E4699E6-0427-6C6B-46FD-1B39D8117E6E}"/>
          </ac:spMkLst>
        </pc:spChg>
      </pc:sldChg>
      <pc:sldChg chg="modSp new">
        <pc:chgData name="Brodie Kain (1000085225)" userId="S::kainbm1@student.op.ac.nz::46f8da05-d3fa-456d-8f3a-f054b7d8ec73" providerId="AD" clId="Web-{28315D7D-A4C0-4F6A-8E1D-E8B817C562AC}" dt="2022-05-15T23:18:48.328" v="24" actId="20577"/>
        <pc:sldMkLst>
          <pc:docMk/>
          <pc:sldMk cId="2554548902" sldId="262"/>
        </pc:sldMkLst>
        <pc:spChg chg="mod">
          <ac:chgData name="Brodie Kain (1000085225)" userId="S::kainbm1@student.op.ac.nz::46f8da05-d3fa-456d-8f3a-f054b7d8ec73" providerId="AD" clId="Web-{28315D7D-A4C0-4F6A-8E1D-E8B817C562AC}" dt="2022-05-15T23:18:48.328" v="24" actId="20577"/>
          <ac:spMkLst>
            <pc:docMk/>
            <pc:sldMk cId="2554548902" sldId="262"/>
            <ac:spMk id="3" creationId="{F6743D6D-B6DB-36FA-CBED-084117785789}"/>
          </ac:spMkLst>
        </pc:spChg>
      </pc:sldChg>
      <pc:sldChg chg="modSp new">
        <pc:chgData name="Brodie Kain (1000085225)" userId="S::kainbm1@student.op.ac.nz::46f8da05-d3fa-456d-8f3a-f054b7d8ec73" providerId="AD" clId="Web-{28315D7D-A4C0-4F6A-8E1D-E8B817C562AC}" dt="2022-05-15T23:18:51.313" v="25" actId="20577"/>
        <pc:sldMkLst>
          <pc:docMk/>
          <pc:sldMk cId="1619649764" sldId="263"/>
        </pc:sldMkLst>
        <pc:spChg chg="mod">
          <ac:chgData name="Brodie Kain (1000085225)" userId="S::kainbm1@student.op.ac.nz::46f8da05-d3fa-456d-8f3a-f054b7d8ec73" providerId="AD" clId="Web-{28315D7D-A4C0-4F6A-8E1D-E8B817C562AC}" dt="2022-05-15T23:18:51.313" v="25" actId="20577"/>
          <ac:spMkLst>
            <pc:docMk/>
            <pc:sldMk cId="1619649764" sldId="263"/>
            <ac:spMk id="3" creationId="{23A6E699-7C50-F685-E3CE-6DACF4DF45C8}"/>
          </ac:spMkLst>
        </pc:spChg>
      </pc:sldChg>
    </pc:docChg>
  </pc:docChgLst>
  <pc:docChgLst>
    <pc:chgData name="Hannah MacDonald (1000076713)" userId="S::macdhr1@student.op.ac.nz::b780575f-1bc2-4ff1-952b-d4801e983c2d" providerId="AD" clId="Web-{7456B860-1E98-471E-BEA1-C4B5F95A145B}"/>
    <pc:docChg chg="modSld">
      <pc:chgData name="Hannah MacDonald (1000076713)" userId="S::macdhr1@student.op.ac.nz::b780575f-1bc2-4ff1-952b-d4801e983c2d" providerId="AD" clId="Web-{7456B860-1E98-471E-BEA1-C4B5F95A145B}" dt="2022-05-15T23:32:07.521" v="40" actId="20577"/>
      <pc:docMkLst>
        <pc:docMk/>
      </pc:docMkLst>
      <pc:sldChg chg="modSp">
        <pc:chgData name="Hannah MacDonald (1000076713)" userId="S::macdhr1@student.op.ac.nz::b780575f-1bc2-4ff1-952b-d4801e983c2d" providerId="AD" clId="Web-{7456B860-1E98-471E-BEA1-C4B5F95A145B}" dt="2022-05-15T23:32:07.521" v="40" actId="20577"/>
        <pc:sldMkLst>
          <pc:docMk/>
          <pc:sldMk cId="810413203" sldId="261"/>
        </pc:sldMkLst>
        <pc:spChg chg="mod">
          <ac:chgData name="Hannah MacDonald (1000076713)" userId="S::macdhr1@student.op.ac.nz::b780575f-1bc2-4ff1-952b-d4801e983c2d" providerId="AD" clId="Web-{7456B860-1E98-471E-BEA1-C4B5F95A145B}" dt="2022-05-15T23:32:07.521" v="40" actId="20577"/>
          <ac:spMkLst>
            <pc:docMk/>
            <pc:sldMk cId="810413203" sldId="261"/>
            <ac:spMk id="2" creationId="{7C79B675-AD69-2CD0-E15B-60B3381F50B5}"/>
          </ac:spMkLst>
        </pc:spChg>
        <pc:spChg chg="mod">
          <ac:chgData name="Hannah MacDonald (1000076713)" userId="S::macdhr1@student.op.ac.nz::b780575f-1bc2-4ff1-952b-d4801e983c2d" providerId="AD" clId="Web-{7456B860-1E98-471E-BEA1-C4B5F95A145B}" dt="2022-05-15T23:30:59.941" v="34" actId="1076"/>
          <ac:spMkLst>
            <pc:docMk/>
            <pc:sldMk cId="810413203" sldId="261"/>
            <ac:spMk id="3" creationId="{7E4699E6-0427-6C6B-46FD-1B39D8117E6E}"/>
          </ac:spMkLst>
        </pc:spChg>
      </pc:sldChg>
      <pc:sldChg chg="addSp delSp modSp mod setBg addAnim delAnim">
        <pc:chgData name="Hannah MacDonald (1000076713)" userId="S::macdhr1@student.op.ac.nz::b780575f-1bc2-4ff1-952b-d4801e983c2d" providerId="AD" clId="Web-{7456B860-1E98-471E-BEA1-C4B5F95A145B}" dt="2022-05-15T23:28:36.828" v="25"/>
        <pc:sldMkLst>
          <pc:docMk/>
          <pc:sldMk cId="2557937591" sldId="267"/>
        </pc:sldMkLst>
        <pc:spChg chg="mod ord">
          <ac:chgData name="Hannah MacDonald (1000076713)" userId="S::macdhr1@student.op.ac.nz::b780575f-1bc2-4ff1-952b-d4801e983c2d" providerId="AD" clId="Web-{7456B860-1E98-471E-BEA1-C4B5F95A145B}" dt="2022-05-15T23:28:31.547" v="24"/>
          <ac:spMkLst>
            <pc:docMk/>
            <pc:sldMk cId="2557937591" sldId="267"/>
            <ac:spMk id="2" creationId="{10955979-7990-4415-8378-DD939146D485}"/>
          </ac:spMkLst>
        </pc:spChg>
        <pc:spChg chg="add del">
          <ac:chgData name="Hannah MacDonald (1000076713)" userId="S::macdhr1@student.op.ac.nz::b780575f-1bc2-4ff1-952b-d4801e983c2d" providerId="AD" clId="Web-{7456B860-1E98-471E-BEA1-C4B5F95A145B}" dt="2022-05-15T23:28:31.547" v="24"/>
          <ac:spMkLst>
            <pc:docMk/>
            <pc:sldMk cId="2557937591" sldId="267"/>
            <ac:spMk id="9" creationId="{37C89E4B-3C9F-44B9-8B86-D9E3D112D8EC}"/>
          </ac:spMkLst>
        </pc:spChg>
        <pc:picChg chg="del mod">
          <ac:chgData name="Hannah MacDonald (1000076713)" userId="S::macdhr1@student.op.ac.nz::b780575f-1bc2-4ff1-952b-d4801e983c2d" providerId="AD" clId="Web-{7456B860-1E98-471E-BEA1-C4B5F95A145B}" dt="2022-05-15T23:28:36.828" v="25"/>
          <ac:picMkLst>
            <pc:docMk/>
            <pc:sldMk cId="2557937591" sldId="267"/>
            <ac:picMk id="4" creationId="{F168B083-A8DF-3CC1-A659-15A6EF7B98C5}"/>
          </ac:picMkLst>
        </pc:picChg>
        <pc:cxnChg chg="add del">
          <ac:chgData name="Hannah MacDonald (1000076713)" userId="S::macdhr1@student.op.ac.nz::b780575f-1bc2-4ff1-952b-d4801e983c2d" providerId="AD" clId="Web-{7456B860-1E98-471E-BEA1-C4B5F95A145B}" dt="2022-05-15T23:28:31.547" v="24"/>
          <ac:cxnSpMkLst>
            <pc:docMk/>
            <pc:sldMk cId="2557937591" sldId="267"/>
            <ac:cxnSpMk id="11" creationId="{AA2EAA10-076F-46BD-8F0F-B9A2FB77A85C}"/>
          </ac:cxnSpMkLst>
        </pc:cxnChg>
        <pc:cxnChg chg="add del">
          <ac:chgData name="Hannah MacDonald (1000076713)" userId="S::macdhr1@student.op.ac.nz::b780575f-1bc2-4ff1-952b-d4801e983c2d" providerId="AD" clId="Web-{7456B860-1E98-471E-BEA1-C4B5F95A145B}" dt="2022-05-15T23:28:31.547" v="24"/>
          <ac:cxnSpMkLst>
            <pc:docMk/>
            <pc:sldMk cId="2557937591" sldId="267"/>
            <ac:cxnSpMk id="13" creationId="{D891E407-403B-4764-86C9-33A56D3BCAA3}"/>
          </ac:cxnSpMkLst>
        </pc:cxnChg>
      </pc:sldChg>
    </pc:docChg>
  </pc:docChgLst>
  <pc:docChgLst>
    <pc:chgData name="Hannah MacDonald (1000076713)" userId="S::macdhr1@student.op.ac.nz::b780575f-1bc2-4ff1-952b-d4801e983c2d" providerId="AD" clId="Web-{1FF67540-42AB-49AB-8357-C2D56840CFCF}"/>
    <pc:docChg chg="modSld">
      <pc:chgData name="Hannah MacDonald (1000076713)" userId="S::macdhr1@student.op.ac.nz::b780575f-1bc2-4ff1-952b-d4801e983c2d" providerId="AD" clId="Web-{1FF67540-42AB-49AB-8357-C2D56840CFCF}" dt="2022-05-16T22:55:43.281" v="20"/>
      <pc:docMkLst>
        <pc:docMk/>
      </pc:docMkLst>
      <pc:sldChg chg="addSp">
        <pc:chgData name="Hannah MacDonald (1000076713)" userId="S::macdhr1@student.op.ac.nz::b780575f-1bc2-4ff1-952b-d4801e983c2d" providerId="AD" clId="Web-{1FF67540-42AB-49AB-8357-C2D56840CFCF}" dt="2022-05-16T22:45:54.817" v="8"/>
        <pc:sldMkLst>
          <pc:docMk/>
          <pc:sldMk cId="265173170" sldId="265"/>
        </pc:sldMkLst>
        <pc:inkChg chg="add">
          <ac:chgData name="Hannah MacDonald (1000076713)" userId="S::macdhr1@student.op.ac.nz::b780575f-1bc2-4ff1-952b-d4801e983c2d" providerId="AD" clId="Web-{1FF67540-42AB-49AB-8357-C2D56840CFCF}" dt="2022-05-16T22:45:40.051" v="4"/>
          <ac:inkMkLst>
            <pc:docMk/>
            <pc:sldMk cId="265173170" sldId="265"/>
            <ac:inkMk id="7" creationId="{EEC17CB1-BA59-F3E9-1661-B176565B57A9}"/>
          </ac:inkMkLst>
        </pc:inkChg>
        <pc:inkChg chg="add">
          <ac:chgData name="Hannah MacDonald (1000076713)" userId="S::macdhr1@student.op.ac.nz::b780575f-1bc2-4ff1-952b-d4801e983c2d" providerId="AD" clId="Web-{1FF67540-42AB-49AB-8357-C2D56840CFCF}" dt="2022-05-16T22:45:40.082" v="5"/>
          <ac:inkMkLst>
            <pc:docMk/>
            <pc:sldMk cId="265173170" sldId="265"/>
            <ac:inkMk id="8" creationId="{70ECBE8E-4325-4186-D433-364778B03439}"/>
          </ac:inkMkLst>
        </pc:inkChg>
        <pc:inkChg chg="add">
          <ac:chgData name="Hannah MacDonald (1000076713)" userId="S::macdhr1@student.op.ac.nz::b780575f-1bc2-4ff1-952b-d4801e983c2d" providerId="AD" clId="Web-{1FF67540-42AB-49AB-8357-C2D56840CFCF}" dt="2022-05-16T22:45:40.114" v="6"/>
          <ac:inkMkLst>
            <pc:docMk/>
            <pc:sldMk cId="265173170" sldId="265"/>
            <ac:inkMk id="9" creationId="{028DB6EB-DF63-AFB2-0F49-DA63D38336EB}"/>
          </ac:inkMkLst>
        </pc:inkChg>
        <pc:inkChg chg="add">
          <ac:chgData name="Hannah MacDonald (1000076713)" userId="S::macdhr1@student.op.ac.nz::b780575f-1bc2-4ff1-952b-d4801e983c2d" providerId="AD" clId="Web-{1FF67540-42AB-49AB-8357-C2D56840CFCF}" dt="2022-05-16T22:45:40.129" v="7"/>
          <ac:inkMkLst>
            <pc:docMk/>
            <pc:sldMk cId="265173170" sldId="265"/>
            <ac:inkMk id="10" creationId="{062CC3A0-5613-08E8-6B0D-D406EEBC429A}"/>
          </ac:inkMkLst>
        </pc:inkChg>
        <pc:inkChg chg="add">
          <ac:chgData name="Hannah MacDonald (1000076713)" userId="S::macdhr1@student.op.ac.nz::b780575f-1bc2-4ff1-952b-d4801e983c2d" providerId="AD" clId="Web-{1FF67540-42AB-49AB-8357-C2D56840CFCF}" dt="2022-05-16T22:45:54.817" v="8"/>
          <ac:inkMkLst>
            <pc:docMk/>
            <pc:sldMk cId="265173170" sldId="265"/>
            <ac:inkMk id="15" creationId="{1CD9A960-B125-8A14-F535-D0FC69CF172B}"/>
          </ac:inkMkLst>
        </pc:inkChg>
      </pc:sldChg>
      <pc:sldChg chg="addSp delSp modSp">
        <pc:chgData name="Hannah MacDonald (1000076713)" userId="S::macdhr1@student.op.ac.nz::b780575f-1bc2-4ff1-952b-d4801e983c2d" providerId="AD" clId="Web-{1FF67540-42AB-49AB-8357-C2D56840CFCF}" dt="2022-05-16T22:55:43.281" v="20"/>
        <pc:sldMkLst>
          <pc:docMk/>
          <pc:sldMk cId="3687553542" sldId="271"/>
        </pc:sldMkLst>
        <pc:spChg chg="add mod">
          <ac:chgData name="Hannah MacDonald (1000076713)" userId="S::macdhr1@student.op.ac.nz::b780575f-1bc2-4ff1-952b-d4801e983c2d" providerId="AD" clId="Web-{1FF67540-42AB-49AB-8357-C2D56840CFCF}" dt="2022-05-16T22:44:27.737" v="1" actId="1076"/>
          <ac:spMkLst>
            <pc:docMk/>
            <pc:sldMk cId="3687553542" sldId="271"/>
            <ac:spMk id="18" creationId="{DD0A64C6-245F-6E01-5306-89B9252CCD31}"/>
          </ac:spMkLst>
        </pc:spChg>
        <pc:spChg chg="add mod">
          <ac:chgData name="Hannah MacDonald (1000076713)" userId="S::macdhr1@student.op.ac.nz::b780575f-1bc2-4ff1-952b-d4801e983c2d" providerId="AD" clId="Web-{1FF67540-42AB-49AB-8357-C2D56840CFCF}" dt="2022-05-16T22:44:36.128" v="3" actId="1076"/>
          <ac:spMkLst>
            <pc:docMk/>
            <pc:sldMk cId="3687553542" sldId="271"/>
            <ac:spMk id="19" creationId="{71886588-242F-E24E-B770-FEA65952563D}"/>
          </ac:spMkLst>
        </pc:spChg>
        <pc:inkChg chg="add">
          <ac:chgData name="Hannah MacDonald (1000076713)" userId="S::macdhr1@student.op.ac.nz::b780575f-1bc2-4ff1-952b-d4801e983c2d" providerId="AD" clId="Web-{1FF67540-42AB-49AB-8357-C2D56840CFCF}" dt="2022-05-16T22:53:27.701" v="9"/>
          <ac:inkMkLst>
            <pc:docMk/>
            <pc:sldMk cId="3687553542" sldId="271"/>
            <ac:inkMk id="4" creationId="{DE47729E-4762-CDDE-2148-8F0FD8DAB0B3}"/>
          </ac:inkMkLst>
        </pc:inkChg>
        <pc:inkChg chg="add">
          <ac:chgData name="Hannah MacDonald (1000076713)" userId="S::macdhr1@student.op.ac.nz::b780575f-1bc2-4ff1-952b-d4801e983c2d" providerId="AD" clId="Web-{1FF67540-42AB-49AB-8357-C2D56840CFCF}" dt="2022-05-16T22:53:27.701" v="10"/>
          <ac:inkMkLst>
            <pc:docMk/>
            <pc:sldMk cId="3687553542" sldId="271"/>
            <ac:inkMk id="5" creationId="{3F8A6F89-E1CE-ABBF-1CCE-343E9CC3D496}"/>
          </ac:inkMkLst>
        </pc:inkChg>
        <pc:inkChg chg="add">
          <ac:chgData name="Hannah MacDonald (1000076713)" userId="S::macdhr1@student.op.ac.nz::b780575f-1bc2-4ff1-952b-d4801e983c2d" providerId="AD" clId="Web-{1FF67540-42AB-49AB-8357-C2D56840CFCF}" dt="2022-05-16T22:53:27.716" v="11"/>
          <ac:inkMkLst>
            <pc:docMk/>
            <pc:sldMk cId="3687553542" sldId="271"/>
            <ac:inkMk id="6" creationId="{D848D9AE-4903-55E7-5EBD-DBF141CDEE3A}"/>
          </ac:inkMkLst>
        </pc:inkChg>
        <pc:inkChg chg="add">
          <ac:chgData name="Hannah MacDonald (1000076713)" userId="S::macdhr1@student.op.ac.nz::b780575f-1bc2-4ff1-952b-d4801e983c2d" providerId="AD" clId="Web-{1FF67540-42AB-49AB-8357-C2D56840CFCF}" dt="2022-05-16T22:53:27.763" v="12"/>
          <ac:inkMkLst>
            <pc:docMk/>
            <pc:sldMk cId="3687553542" sldId="271"/>
            <ac:inkMk id="7" creationId="{721D848C-09A7-F4C4-7A27-0106B1FE62FF}"/>
          </ac:inkMkLst>
        </pc:inkChg>
        <pc:inkChg chg="add">
          <ac:chgData name="Hannah MacDonald (1000076713)" userId="S::macdhr1@student.op.ac.nz::b780575f-1bc2-4ff1-952b-d4801e983c2d" providerId="AD" clId="Web-{1FF67540-42AB-49AB-8357-C2D56840CFCF}" dt="2022-05-16T22:53:27.810" v="13"/>
          <ac:inkMkLst>
            <pc:docMk/>
            <pc:sldMk cId="3687553542" sldId="271"/>
            <ac:inkMk id="8" creationId="{9E85679E-9EFA-883A-6C50-FC8573E42664}"/>
          </ac:inkMkLst>
        </pc:inkChg>
        <pc:inkChg chg="add">
          <ac:chgData name="Hannah MacDonald (1000076713)" userId="S::macdhr1@student.op.ac.nz::b780575f-1bc2-4ff1-952b-d4801e983c2d" providerId="AD" clId="Web-{1FF67540-42AB-49AB-8357-C2D56840CFCF}" dt="2022-05-16T22:53:40.154" v="14"/>
          <ac:inkMkLst>
            <pc:docMk/>
            <pc:sldMk cId="3687553542" sldId="271"/>
            <ac:inkMk id="10" creationId="{37DF54C2-4361-25AD-D1D4-C13A5E9C9BEB}"/>
          </ac:inkMkLst>
        </pc:inkChg>
        <pc:inkChg chg="add">
          <ac:chgData name="Hannah MacDonald (1000076713)" userId="S::macdhr1@student.op.ac.nz::b780575f-1bc2-4ff1-952b-d4801e983c2d" providerId="AD" clId="Web-{1FF67540-42AB-49AB-8357-C2D56840CFCF}" dt="2022-05-16T22:55:35.281" v="15"/>
          <ac:inkMkLst>
            <pc:docMk/>
            <pc:sldMk cId="3687553542" sldId="271"/>
            <ac:inkMk id="20" creationId="{109F2410-EB52-7C30-B693-A634E9972831}"/>
          </ac:inkMkLst>
        </pc:inkChg>
        <pc:inkChg chg="add">
          <ac:chgData name="Hannah MacDonald (1000076713)" userId="S::macdhr1@student.op.ac.nz::b780575f-1bc2-4ff1-952b-d4801e983c2d" providerId="AD" clId="Web-{1FF67540-42AB-49AB-8357-C2D56840CFCF}" dt="2022-05-16T22:55:35.328" v="16"/>
          <ac:inkMkLst>
            <pc:docMk/>
            <pc:sldMk cId="3687553542" sldId="271"/>
            <ac:inkMk id="21" creationId="{78EC2670-6236-385C-C1BA-AEA7A6DC3703}"/>
          </ac:inkMkLst>
        </pc:inkChg>
        <pc:inkChg chg="add">
          <ac:chgData name="Hannah MacDonald (1000076713)" userId="S::macdhr1@student.op.ac.nz::b780575f-1bc2-4ff1-952b-d4801e983c2d" providerId="AD" clId="Web-{1FF67540-42AB-49AB-8357-C2D56840CFCF}" dt="2022-05-16T22:55:35.359" v="17"/>
          <ac:inkMkLst>
            <pc:docMk/>
            <pc:sldMk cId="3687553542" sldId="271"/>
            <ac:inkMk id="22" creationId="{D005B2C2-AA0B-068A-F857-1754F72A5A7D}"/>
          </ac:inkMkLst>
        </pc:inkChg>
        <pc:inkChg chg="add">
          <ac:chgData name="Hannah MacDonald (1000076713)" userId="S::macdhr1@student.op.ac.nz::b780575f-1bc2-4ff1-952b-d4801e983c2d" providerId="AD" clId="Web-{1FF67540-42AB-49AB-8357-C2D56840CFCF}" dt="2022-05-16T22:55:37.219" v="18"/>
          <ac:inkMkLst>
            <pc:docMk/>
            <pc:sldMk cId="3687553542" sldId="271"/>
            <ac:inkMk id="23" creationId="{525EE17B-7C67-13A4-22C5-49F1A9B65771}"/>
          </ac:inkMkLst>
        </pc:inkChg>
        <pc:inkChg chg="add del">
          <ac:chgData name="Hannah MacDonald (1000076713)" userId="S::macdhr1@student.op.ac.nz::b780575f-1bc2-4ff1-952b-d4801e983c2d" providerId="AD" clId="Web-{1FF67540-42AB-49AB-8357-C2D56840CFCF}" dt="2022-05-16T22:55:43.281" v="20"/>
          <ac:inkMkLst>
            <pc:docMk/>
            <pc:sldMk cId="3687553542" sldId="271"/>
            <ac:inkMk id="24" creationId="{73E0C75A-CC5C-240D-295F-3DDEE13673A5}"/>
          </ac:inkMkLst>
        </pc:inkChg>
      </pc:sldChg>
    </pc:docChg>
  </pc:docChgLst>
  <pc:docChgLst>
    <pc:chgData name="Tahlia Matthews (1000068326)" userId="S::matttm2@student.op.ac.nz::270ba390-f926-494d-9784-8f1bd76c8802" providerId="AD" clId="Web-{DC8887D6-028C-4E7E-8330-195FDB956863}"/>
    <pc:docChg chg="addSld delSld modSld">
      <pc:chgData name="Tahlia Matthews (1000068326)" userId="S::matttm2@student.op.ac.nz::270ba390-f926-494d-9784-8f1bd76c8802" providerId="AD" clId="Web-{DC8887D6-028C-4E7E-8330-195FDB956863}" dt="2022-05-17T21:54:28.684" v="44" actId="14100"/>
      <pc:docMkLst>
        <pc:docMk/>
      </pc:docMkLst>
      <pc:sldChg chg="del">
        <pc:chgData name="Tahlia Matthews (1000068326)" userId="S::matttm2@student.op.ac.nz::270ba390-f926-494d-9784-8f1bd76c8802" providerId="AD" clId="Web-{DC8887D6-028C-4E7E-8330-195FDB956863}" dt="2022-05-17T21:52:36.353" v="24"/>
        <pc:sldMkLst>
          <pc:docMk/>
          <pc:sldMk cId="965205286" sldId="281"/>
        </pc:sldMkLst>
      </pc:sldChg>
      <pc:sldChg chg="addSp delSp modSp new mod setBg setClrOvrMap modShow">
        <pc:chgData name="Tahlia Matthews (1000068326)" userId="S::matttm2@student.op.ac.nz::270ba390-f926-494d-9784-8f1bd76c8802" providerId="AD" clId="Web-{DC8887D6-028C-4E7E-8330-195FDB956863}" dt="2022-05-17T21:54:28.684" v="44" actId="14100"/>
        <pc:sldMkLst>
          <pc:docMk/>
          <pc:sldMk cId="1487850095" sldId="282"/>
        </pc:sldMkLst>
        <pc:spChg chg="add del">
          <ac:chgData name="Tahlia Matthews (1000068326)" userId="S::matttm2@student.op.ac.nz::270ba390-f926-494d-9784-8f1bd76c8802" providerId="AD" clId="Web-{DC8887D6-028C-4E7E-8330-195FDB956863}" dt="2022-05-17T21:46:05.435" v="8"/>
          <ac:spMkLst>
            <pc:docMk/>
            <pc:sldMk cId="1487850095" sldId="282"/>
            <ac:spMk id="7" creationId="{42A4FC2C-047E-45A5-965D-8E1E3BF09BC6}"/>
          </ac:spMkLst>
        </pc:spChg>
        <pc:spChg chg="add del">
          <ac:chgData name="Tahlia Matthews (1000068326)" userId="S::matttm2@student.op.ac.nz::270ba390-f926-494d-9784-8f1bd76c8802" providerId="AD" clId="Web-{DC8887D6-028C-4E7E-8330-195FDB956863}" dt="2022-05-17T21:53:11.947" v="35"/>
          <ac:spMkLst>
            <pc:docMk/>
            <pc:sldMk cId="1487850095" sldId="282"/>
            <ac:spMk id="8" creationId="{B670DBD5-770C-4383-9F54-5B86E86BD5BB}"/>
          </ac:spMkLst>
        </pc:spChg>
        <pc:spChg chg="add del">
          <ac:chgData name="Tahlia Matthews (1000068326)" userId="S::matttm2@student.op.ac.nz::270ba390-f926-494d-9784-8f1bd76c8802" providerId="AD" clId="Web-{DC8887D6-028C-4E7E-8330-195FDB956863}" dt="2022-05-17T21:46:08.186" v="10"/>
          <ac:spMkLst>
            <pc:docMk/>
            <pc:sldMk cId="1487850095" sldId="282"/>
            <ac:spMk id="9" creationId="{B670DBD5-770C-4383-9F54-5B86E86BD5BB}"/>
          </ac:spMkLst>
        </pc:spChg>
        <pc:spChg chg="add del">
          <ac:chgData name="Tahlia Matthews (1000068326)" userId="S::matttm2@student.op.ac.nz::270ba390-f926-494d-9784-8f1bd76c8802" providerId="AD" clId="Web-{DC8887D6-028C-4E7E-8330-195FDB956863}" dt="2022-05-17T21:52:57.650" v="26"/>
          <ac:spMkLst>
            <pc:docMk/>
            <pc:sldMk cId="1487850095" sldId="282"/>
            <ac:spMk id="10" creationId="{B775CD93-9DF2-48CB-9F57-1BCA9A46C7FA}"/>
          </ac:spMkLst>
        </pc:spChg>
        <pc:spChg chg="add del">
          <ac:chgData name="Tahlia Matthews (1000068326)" userId="S::matttm2@student.op.ac.nz::270ba390-f926-494d-9784-8f1bd76c8802" providerId="AD" clId="Web-{DC8887D6-028C-4E7E-8330-195FDB956863}" dt="2022-05-17T21:46:10.904" v="12"/>
          <ac:spMkLst>
            <pc:docMk/>
            <pc:sldMk cId="1487850095" sldId="282"/>
            <ac:spMk id="11" creationId="{29FDB030-9B49-4CED-8CCD-4D99382388AC}"/>
          </ac:spMkLst>
        </pc:spChg>
        <pc:spChg chg="add del">
          <ac:chgData name="Tahlia Matthews (1000068326)" userId="S::matttm2@student.op.ac.nz::270ba390-f926-494d-9784-8f1bd76c8802" providerId="AD" clId="Web-{DC8887D6-028C-4E7E-8330-195FDB956863}" dt="2022-05-17T21:46:10.904" v="12"/>
          <ac:spMkLst>
            <pc:docMk/>
            <pc:sldMk cId="1487850095" sldId="282"/>
            <ac:spMk id="12" creationId="{F3060C83-F051-4F0E-ABAD-AA0DFC48B218}"/>
          </ac:spMkLst>
        </pc:spChg>
        <pc:spChg chg="add del">
          <ac:chgData name="Tahlia Matthews (1000068326)" userId="S::matttm2@student.op.ac.nz::270ba390-f926-494d-9784-8f1bd76c8802" providerId="AD" clId="Web-{DC8887D6-028C-4E7E-8330-195FDB956863}" dt="2022-05-17T21:46:10.904" v="12"/>
          <ac:spMkLst>
            <pc:docMk/>
            <pc:sldMk cId="1487850095" sldId="282"/>
            <ac:spMk id="13" creationId="{3783CA14-24A1-485C-8B30-D6A5D87987AD}"/>
          </ac:spMkLst>
        </pc:spChg>
        <pc:spChg chg="add del">
          <ac:chgData name="Tahlia Matthews (1000068326)" userId="S::matttm2@student.op.ac.nz::270ba390-f926-494d-9784-8f1bd76c8802" providerId="AD" clId="Web-{DC8887D6-028C-4E7E-8330-195FDB956863}" dt="2022-05-17T21:46:10.904" v="12"/>
          <ac:spMkLst>
            <pc:docMk/>
            <pc:sldMk cId="1487850095" sldId="282"/>
            <ac:spMk id="14" creationId="{83C98ABE-055B-441F-B07E-44F97F083C39}"/>
          </ac:spMkLst>
        </pc:spChg>
        <pc:spChg chg="add del">
          <ac:chgData name="Tahlia Matthews (1000068326)" userId="S::matttm2@student.op.ac.nz::270ba390-f926-494d-9784-8f1bd76c8802" providerId="AD" clId="Web-{DC8887D6-028C-4E7E-8330-195FDB956863}" dt="2022-05-17T21:46:10.904" v="12"/>
          <ac:spMkLst>
            <pc:docMk/>
            <pc:sldMk cId="1487850095" sldId="282"/>
            <ac:spMk id="15" creationId="{9A97C86A-04D6-40F7-AE84-31AB43E6A846}"/>
          </ac:spMkLst>
        </pc:spChg>
        <pc:spChg chg="add del">
          <ac:chgData name="Tahlia Matthews (1000068326)" userId="S::matttm2@student.op.ac.nz::270ba390-f926-494d-9784-8f1bd76c8802" providerId="AD" clId="Web-{DC8887D6-028C-4E7E-8330-195FDB956863}" dt="2022-05-17T21:52:57.650" v="26"/>
          <ac:spMkLst>
            <pc:docMk/>
            <pc:sldMk cId="1487850095" sldId="282"/>
            <ac:spMk id="16" creationId="{6166C6D1-23AC-49C4-BA07-238E4E9F8CEB}"/>
          </ac:spMkLst>
        </pc:spChg>
        <pc:spChg chg="add del">
          <ac:chgData name="Tahlia Matthews (1000068326)" userId="S::matttm2@student.op.ac.nz::270ba390-f926-494d-9784-8f1bd76c8802" providerId="AD" clId="Web-{DC8887D6-028C-4E7E-8330-195FDB956863}" dt="2022-05-17T21:46:10.904" v="12"/>
          <ac:spMkLst>
            <pc:docMk/>
            <pc:sldMk cId="1487850095" sldId="282"/>
            <ac:spMk id="17" creationId="{FF9F2414-84E8-453E-B1F3-389FDE8192D9}"/>
          </ac:spMkLst>
        </pc:spChg>
        <pc:spChg chg="add del">
          <ac:chgData name="Tahlia Matthews (1000068326)" userId="S::matttm2@student.op.ac.nz::270ba390-f926-494d-9784-8f1bd76c8802" providerId="AD" clId="Web-{DC8887D6-028C-4E7E-8330-195FDB956863}" dt="2022-05-17T21:53:00.181" v="28"/>
          <ac:spMkLst>
            <pc:docMk/>
            <pc:sldMk cId="1487850095" sldId="282"/>
            <ac:spMk id="18" creationId="{B670DBD5-770C-4383-9F54-5B86E86BD5BB}"/>
          </ac:spMkLst>
        </pc:spChg>
        <pc:spChg chg="add del">
          <ac:chgData name="Tahlia Matthews (1000068326)" userId="S::matttm2@student.op.ac.nz::270ba390-f926-494d-9784-8f1bd76c8802" providerId="AD" clId="Web-{DC8887D6-028C-4E7E-8330-195FDB956863}" dt="2022-05-17T21:46:10.904" v="12"/>
          <ac:spMkLst>
            <pc:docMk/>
            <pc:sldMk cId="1487850095" sldId="282"/>
            <ac:spMk id="19" creationId="{3ECA69A1-7536-43AC-85EF-C7106179F5ED}"/>
          </ac:spMkLst>
        </pc:spChg>
        <pc:spChg chg="add del">
          <ac:chgData name="Tahlia Matthews (1000068326)" userId="S::matttm2@student.op.ac.nz::270ba390-f926-494d-9784-8f1bd76c8802" providerId="AD" clId="Web-{DC8887D6-028C-4E7E-8330-195FDB956863}" dt="2022-05-17T21:53:02.697" v="30"/>
          <ac:spMkLst>
            <pc:docMk/>
            <pc:sldMk cId="1487850095" sldId="282"/>
            <ac:spMk id="20" creationId="{B775CD93-9DF2-48CB-9F57-1BCA9A46C7FA}"/>
          </ac:spMkLst>
        </pc:spChg>
        <pc:spChg chg="add del">
          <ac:chgData name="Tahlia Matthews (1000068326)" userId="S::matttm2@student.op.ac.nz::270ba390-f926-494d-9784-8f1bd76c8802" providerId="AD" clId="Web-{DC8887D6-028C-4E7E-8330-195FDB956863}" dt="2022-05-17T21:52:07.196" v="20"/>
          <ac:spMkLst>
            <pc:docMk/>
            <pc:sldMk cId="1487850095" sldId="282"/>
            <ac:spMk id="21" creationId="{32BC26D8-82FB-445E-AA49-62A77D7C1EE0}"/>
          </ac:spMkLst>
        </pc:spChg>
        <pc:spChg chg="add del">
          <ac:chgData name="Tahlia Matthews (1000068326)" userId="S::matttm2@student.op.ac.nz::270ba390-f926-494d-9784-8f1bd76c8802" providerId="AD" clId="Web-{DC8887D6-028C-4E7E-8330-195FDB956863}" dt="2022-05-17T21:52:07.196" v="20"/>
          <ac:spMkLst>
            <pc:docMk/>
            <pc:sldMk cId="1487850095" sldId="282"/>
            <ac:spMk id="22" creationId="{CB44330D-EA18-4254-AA95-EB49948539B8}"/>
          </ac:spMkLst>
        </pc:spChg>
        <pc:spChg chg="add del">
          <ac:chgData name="Tahlia Matthews (1000068326)" userId="S::matttm2@student.op.ac.nz::270ba390-f926-494d-9784-8f1bd76c8802" providerId="AD" clId="Web-{DC8887D6-028C-4E7E-8330-195FDB956863}" dt="2022-05-17T21:53:02.697" v="30"/>
          <ac:spMkLst>
            <pc:docMk/>
            <pc:sldMk cId="1487850095" sldId="282"/>
            <ac:spMk id="23" creationId="{6166C6D1-23AC-49C4-BA07-238E4E9F8CEB}"/>
          </ac:spMkLst>
        </pc:spChg>
        <pc:spChg chg="add del">
          <ac:chgData name="Tahlia Matthews (1000068326)" userId="S::matttm2@student.op.ac.nz::270ba390-f926-494d-9784-8f1bd76c8802" providerId="AD" clId="Web-{DC8887D6-028C-4E7E-8330-195FDB956863}" dt="2022-05-17T21:53:05.728" v="32"/>
          <ac:spMkLst>
            <pc:docMk/>
            <pc:sldMk cId="1487850095" sldId="282"/>
            <ac:spMk id="25" creationId="{A2509F26-B5DC-4BA7-B476-4CB044237A2E}"/>
          </ac:spMkLst>
        </pc:spChg>
        <pc:spChg chg="add del">
          <ac:chgData name="Tahlia Matthews (1000068326)" userId="S::matttm2@student.op.ac.nz::270ba390-f926-494d-9784-8f1bd76c8802" providerId="AD" clId="Web-{DC8887D6-028C-4E7E-8330-195FDB956863}" dt="2022-05-17T21:53:05.728" v="32"/>
          <ac:spMkLst>
            <pc:docMk/>
            <pc:sldMk cId="1487850095" sldId="282"/>
            <ac:spMk id="26" creationId="{DB103EB1-B135-4526-B883-33228FC27FF1}"/>
          </ac:spMkLst>
        </pc:spChg>
        <pc:spChg chg="add del">
          <ac:chgData name="Tahlia Matthews (1000068326)" userId="S::matttm2@student.op.ac.nz::270ba390-f926-494d-9784-8f1bd76c8802" providerId="AD" clId="Web-{DC8887D6-028C-4E7E-8330-195FDB956863}" dt="2022-05-17T21:53:11.947" v="34"/>
          <ac:spMkLst>
            <pc:docMk/>
            <pc:sldMk cId="1487850095" sldId="282"/>
            <ac:spMk id="28" creationId="{7EBFDB7D-DD97-44CE-AFFB-458781A3DB9B}"/>
          </ac:spMkLst>
        </pc:spChg>
        <pc:spChg chg="add del">
          <ac:chgData name="Tahlia Matthews (1000068326)" userId="S::matttm2@student.op.ac.nz::270ba390-f926-494d-9784-8f1bd76c8802" providerId="AD" clId="Web-{DC8887D6-028C-4E7E-8330-195FDB956863}" dt="2022-05-17T21:53:11.947" v="34"/>
          <ac:spMkLst>
            <pc:docMk/>
            <pc:sldMk cId="1487850095" sldId="282"/>
            <ac:spMk id="29" creationId="{50F864A1-23CF-4954-887F-3C4458622A68}"/>
          </ac:spMkLst>
        </pc:spChg>
        <pc:spChg chg="add del">
          <ac:chgData name="Tahlia Matthews (1000068326)" userId="S::matttm2@student.op.ac.nz::270ba390-f926-494d-9784-8f1bd76c8802" providerId="AD" clId="Web-{DC8887D6-028C-4E7E-8330-195FDB956863}" dt="2022-05-17T21:53:11.947" v="34"/>
          <ac:spMkLst>
            <pc:docMk/>
            <pc:sldMk cId="1487850095" sldId="282"/>
            <ac:spMk id="30" creationId="{8D313E8C-7457-407E-BDA5-EACA44D38247}"/>
          </ac:spMkLst>
        </pc:spChg>
        <pc:spChg chg="add del">
          <ac:chgData name="Tahlia Matthews (1000068326)" userId="S::matttm2@student.op.ac.nz::270ba390-f926-494d-9784-8f1bd76c8802" providerId="AD" clId="Web-{DC8887D6-028C-4E7E-8330-195FDB956863}" dt="2022-05-17T21:54:09.996" v="40"/>
          <ac:spMkLst>
            <pc:docMk/>
            <pc:sldMk cId="1487850095" sldId="282"/>
            <ac:spMk id="32" creationId="{B775CD93-9DF2-48CB-9F57-1BCA9A46C7FA}"/>
          </ac:spMkLst>
        </pc:spChg>
        <pc:spChg chg="add del">
          <ac:chgData name="Tahlia Matthews (1000068326)" userId="S::matttm2@student.op.ac.nz::270ba390-f926-494d-9784-8f1bd76c8802" providerId="AD" clId="Web-{DC8887D6-028C-4E7E-8330-195FDB956863}" dt="2022-05-17T21:54:09.996" v="40"/>
          <ac:spMkLst>
            <pc:docMk/>
            <pc:sldMk cId="1487850095" sldId="282"/>
            <ac:spMk id="33" creationId="{6166C6D1-23AC-49C4-BA07-238E4E9F8CEB}"/>
          </ac:spMkLst>
        </pc:spChg>
        <pc:spChg chg="add del">
          <ac:chgData name="Tahlia Matthews (1000068326)" userId="S::matttm2@student.op.ac.nz::270ba390-f926-494d-9784-8f1bd76c8802" providerId="AD" clId="Web-{DC8887D6-028C-4E7E-8330-195FDB956863}" dt="2022-05-17T21:54:09.996" v="39"/>
          <ac:spMkLst>
            <pc:docMk/>
            <pc:sldMk cId="1487850095" sldId="282"/>
            <ac:spMk id="38" creationId="{B670DBD5-770C-4383-9F54-5B86E86BD5BB}"/>
          </ac:spMkLst>
        </pc:spChg>
        <pc:picChg chg="add del mod">
          <ac:chgData name="Tahlia Matthews (1000068326)" userId="S::matttm2@student.op.ac.nz::270ba390-f926-494d-9784-8f1bd76c8802" providerId="AD" clId="Web-{DC8887D6-028C-4E7E-8330-195FDB956863}" dt="2022-05-17T21:51:41.226" v="14"/>
          <ac:picMkLst>
            <pc:docMk/>
            <pc:sldMk cId="1487850095" sldId="282"/>
            <ac:picMk id="2" creationId="{7E1449EC-9BDD-0CC5-B848-4D11D9FFE570}"/>
          </ac:picMkLst>
        </pc:picChg>
        <pc:picChg chg="add mod">
          <ac:chgData name="Tahlia Matthews (1000068326)" userId="S::matttm2@student.op.ac.nz::270ba390-f926-494d-9784-8f1bd76c8802" providerId="AD" clId="Web-{DC8887D6-028C-4E7E-8330-195FDB956863}" dt="2022-05-17T21:54:28.684" v="44" actId="14100"/>
          <ac:picMkLst>
            <pc:docMk/>
            <pc:sldMk cId="1487850095" sldId="282"/>
            <ac:picMk id="3" creationId="{3BA5868F-EA9E-01B6-7B61-CFB7A9874BF5}"/>
          </ac:picMkLst>
        </pc:picChg>
      </pc:sldChg>
    </pc:docChg>
  </pc:docChgLst>
  <pc:docChgLst>
    <pc:chgData name="Laura O'Brien (1000075675)" userId="S::obrilc1@student.op.ac.nz::25d13261-62e6-4beb-86f5-f2582f34fbea" providerId="AD" clId="Web-{FFA68237-BB85-44E4-8334-75451106BD1F}"/>
    <pc:docChg chg="addSld modSld">
      <pc:chgData name="Laura O'Brien (1000075675)" userId="S::obrilc1@student.op.ac.nz::25d13261-62e6-4beb-86f5-f2582f34fbea" providerId="AD" clId="Web-{FFA68237-BB85-44E4-8334-75451106BD1F}" dt="2022-05-15T23:32:21.111" v="33" actId="20577"/>
      <pc:docMkLst>
        <pc:docMk/>
      </pc:docMkLst>
      <pc:sldChg chg="modSp">
        <pc:chgData name="Laura O'Brien (1000075675)" userId="S::obrilc1@student.op.ac.nz::25d13261-62e6-4beb-86f5-f2582f34fbea" providerId="AD" clId="Web-{FFA68237-BB85-44E4-8334-75451106BD1F}" dt="2022-05-15T23:32:21.111" v="33" actId="20577"/>
        <pc:sldMkLst>
          <pc:docMk/>
          <pc:sldMk cId="3299990861" sldId="259"/>
        </pc:sldMkLst>
        <pc:spChg chg="mod">
          <ac:chgData name="Laura O'Brien (1000075675)" userId="S::obrilc1@student.op.ac.nz::25d13261-62e6-4beb-86f5-f2582f34fbea" providerId="AD" clId="Web-{FFA68237-BB85-44E4-8334-75451106BD1F}" dt="2022-05-15T23:31:11.968" v="14" actId="20577"/>
          <ac:spMkLst>
            <pc:docMk/>
            <pc:sldMk cId="3299990861" sldId="259"/>
            <ac:spMk id="2" creationId="{53172B08-92DB-A5E0-F92E-BE2FDF271F6B}"/>
          </ac:spMkLst>
        </pc:spChg>
        <pc:spChg chg="mod">
          <ac:chgData name="Laura O'Brien (1000075675)" userId="S::obrilc1@student.op.ac.nz::25d13261-62e6-4beb-86f5-f2582f34fbea" providerId="AD" clId="Web-{FFA68237-BB85-44E4-8334-75451106BD1F}" dt="2022-05-15T23:32:21.111" v="33" actId="20577"/>
          <ac:spMkLst>
            <pc:docMk/>
            <pc:sldMk cId="3299990861" sldId="259"/>
            <ac:spMk id="3" creationId="{18DDB21D-FD92-2706-A624-6114E6EE2E50}"/>
          </ac:spMkLst>
        </pc:spChg>
      </pc:sldChg>
      <pc:sldChg chg="modSp add replId">
        <pc:chgData name="Laura O'Brien (1000075675)" userId="S::obrilc1@student.op.ac.nz::25d13261-62e6-4beb-86f5-f2582f34fbea" providerId="AD" clId="Web-{FFA68237-BB85-44E4-8334-75451106BD1F}" dt="2022-05-15T23:31:36.907" v="26" actId="20577"/>
        <pc:sldMkLst>
          <pc:docMk/>
          <pc:sldMk cId="814019119" sldId="269"/>
        </pc:sldMkLst>
        <pc:spChg chg="mod">
          <ac:chgData name="Laura O'Brien (1000075675)" userId="S::obrilc1@student.op.ac.nz::25d13261-62e6-4beb-86f5-f2582f34fbea" providerId="AD" clId="Web-{FFA68237-BB85-44E4-8334-75451106BD1F}" dt="2022-05-15T23:31:25.953" v="24" actId="20577"/>
          <ac:spMkLst>
            <pc:docMk/>
            <pc:sldMk cId="814019119" sldId="269"/>
            <ac:spMk id="2" creationId="{53172B08-92DB-A5E0-F92E-BE2FDF271F6B}"/>
          </ac:spMkLst>
        </pc:spChg>
        <pc:spChg chg="mod">
          <ac:chgData name="Laura O'Brien (1000075675)" userId="S::obrilc1@student.op.ac.nz::25d13261-62e6-4beb-86f5-f2582f34fbea" providerId="AD" clId="Web-{FFA68237-BB85-44E4-8334-75451106BD1F}" dt="2022-05-15T23:31:36.907" v="26" actId="20577"/>
          <ac:spMkLst>
            <pc:docMk/>
            <pc:sldMk cId="814019119" sldId="269"/>
            <ac:spMk id="3" creationId="{18DDB21D-FD92-2706-A624-6114E6EE2E50}"/>
          </ac:spMkLst>
        </pc:spChg>
      </pc:sldChg>
    </pc:docChg>
  </pc:docChgLst>
  <pc:docChgLst>
    <pc:chgData name="Andrew Miller (1000087622)" userId="S::millai1@student.op.ac.nz::32cea5cd-3073-4480-ae86-597103b0d846" providerId="AD" clId="Web-{FD932068-02CD-4477-BD20-5A58C7DB4AC9}"/>
    <pc:docChg chg="modSld">
      <pc:chgData name="Andrew Miller (1000087622)" userId="S::millai1@student.op.ac.nz::32cea5cd-3073-4480-ae86-597103b0d846" providerId="AD" clId="Web-{FD932068-02CD-4477-BD20-5A58C7DB4AC9}" dt="2022-05-15T23:51:49.571" v="178" actId="20577"/>
      <pc:docMkLst>
        <pc:docMk/>
      </pc:docMkLst>
      <pc:sldChg chg="modSp">
        <pc:chgData name="Andrew Miller (1000087622)" userId="S::millai1@student.op.ac.nz::32cea5cd-3073-4480-ae86-597103b0d846" providerId="AD" clId="Web-{FD932068-02CD-4477-BD20-5A58C7DB4AC9}" dt="2022-05-15T23:51:49.571" v="178" actId="20577"/>
        <pc:sldMkLst>
          <pc:docMk/>
          <pc:sldMk cId="1619649764" sldId="263"/>
        </pc:sldMkLst>
        <pc:spChg chg="mod">
          <ac:chgData name="Andrew Miller (1000087622)" userId="S::millai1@student.op.ac.nz::32cea5cd-3073-4480-ae86-597103b0d846" providerId="AD" clId="Web-{FD932068-02CD-4477-BD20-5A58C7DB4AC9}" dt="2022-05-15T23:36:21.331" v="27" actId="20577"/>
          <ac:spMkLst>
            <pc:docMk/>
            <pc:sldMk cId="1619649764" sldId="263"/>
            <ac:spMk id="2" creationId="{1BCB69B0-B38E-9E16-2F49-F94FAF06C0DB}"/>
          </ac:spMkLst>
        </pc:spChg>
        <pc:spChg chg="mod">
          <ac:chgData name="Andrew Miller (1000087622)" userId="S::millai1@student.op.ac.nz::32cea5cd-3073-4480-ae86-597103b0d846" providerId="AD" clId="Web-{FD932068-02CD-4477-BD20-5A58C7DB4AC9}" dt="2022-05-15T23:51:49.571" v="178" actId="20577"/>
          <ac:spMkLst>
            <pc:docMk/>
            <pc:sldMk cId="1619649764" sldId="263"/>
            <ac:spMk id="3" creationId="{23A6E699-7C50-F685-E3CE-6DACF4DF45C8}"/>
          </ac:spMkLst>
        </pc:spChg>
      </pc:sldChg>
    </pc:docChg>
  </pc:docChgLst>
  <pc:docChgLst>
    <pc:chgData name="Hannah MacDonald (1000076713)" userId="S::macdhr1@student.op.ac.nz::b780575f-1bc2-4ff1-952b-d4801e983c2d" providerId="AD" clId="Web-{A12B5B4F-A746-4C3B-8509-E2639308D5E0}"/>
    <pc:docChg chg="addSld modSld">
      <pc:chgData name="Hannah MacDonald (1000076713)" userId="S::macdhr1@student.op.ac.nz::b780575f-1bc2-4ff1-952b-d4801e983c2d" providerId="AD" clId="Web-{A12B5B4F-A746-4C3B-8509-E2639308D5E0}" dt="2022-05-16T00:19:58.916" v="100" actId="1076"/>
      <pc:docMkLst>
        <pc:docMk/>
      </pc:docMkLst>
      <pc:sldChg chg="addSp delSp modSp mod setBg">
        <pc:chgData name="Hannah MacDonald (1000076713)" userId="S::macdhr1@student.op.ac.nz::b780575f-1bc2-4ff1-952b-d4801e983c2d" providerId="AD" clId="Web-{A12B5B4F-A746-4C3B-8509-E2639308D5E0}" dt="2022-05-16T00:19:58.916" v="100" actId="1076"/>
        <pc:sldMkLst>
          <pc:docMk/>
          <pc:sldMk cId="810413203" sldId="261"/>
        </pc:sldMkLst>
        <pc:spChg chg="del">
          <ac:chgData name="Hannah MacDonald (1000076713)" userId="S::macdhr1@student.op.ac.nz::b780575f-1bc2-4ff1-952b-d4801e983c2d" providerId="AD" clId="Web-{A12B5B4F-A746-4C3B-8509-E2639308D5E0}" dt="2022-05-15T23:52:26.687" v="16"/>
          <ac:spMkLst>
            <pc:docMk/>
            <pc:sldMk cId="810413203" sldId="261"/>
            <ac:spMk id="3" creationId="{7E4699E6-0427-6C6B-46FD-1B39D8117E6E}"/>
          </ac:spMkLst>
        </pc:spChg>
        <pc:spChg chg="add del mod">
          <ac:chgData name="Hannah MacDonald (1000076713)" userId="S::macdhr1@student.op.ac.nz::b780575f-1bc2-4ff1-952b-d4801e983c2d" providerId="AD" clId="Web-{A12B5B4F-A746-4C3B-8509-E2639308D5E0}" dt="2022-05-15T23:53:21.548" v="25"/>
          <ac:spMkLst>
            <pc:docMk/>
            <pc:sldMk cId="810413203" sldId="261"/>
            <ac:spMk id="5" creationId="{D93F8D62-D6C4-FA01-0582-C6163E30F31F}"/>
          </ac:spMkLst>
        </pc:spChg>
        <pc:spChg chg="add del mod ord">
          <ac:chgData name="Hannah MacDonald (1000076713)" userId="S::macdhr1@student.op.ac.nz::b780575f-1bc2-4ff1-952b-d4801e983c2d" providerId="AD" clId="Web-{A12B5B4F-A746-4C3B-8509-E2639308D5E0}" dt="2022-05-16T00:11:48.591" v="77"/>
          <ac:spMkLst>
            <pc:docMk/>
            <pc:sldMk cId="810413203" sldId="261"/>
            <ac:spMk id="6" creationId="{6C59F6B9-24BA-A5CF-2AE2-882B3707DD16}"/>
          </ac:spMkLst>
        </pc:spChg>
        <pc:picChg chg="del">
          <ac:chgData name="Hannah MacDonald (1000076713)" userId="S::macdhr1@student.op.ac.nz::b780575f-1bc2-4ff1-952b-d4801e983c2d" providerId="AD" clId="Web-{A12B5B4F-A746-4C3B-8509-E2639308D5E0}" dt="2022-05-15T23:51:55.670" v="9"/>
          <ac:picMkLst>
            <pc:docMk/>
            <pc:sldMk cId="810413203" sldId="261"/>
            <ac:picMk id="7" creationId="{A773725C-A596-28DB-0104-7EE7D76CEBA7}"/>
          </ac:picMkLst>
        </pc:picChg>
        <pc:picChg chg="del mod">
          <ac:chgData name="Hannah MacDonald (1000076713)" userId="S::macdhr1@student.op.ac.nz::b780575f-1bc2-4ff1-952b-d4801e983c2d" providerId="AD" clId="Web-{A12B5B4F-A746-4C3B-8509-E2639308D5E0}" dt="2022-05-15T23:52:13.983" v="13"/>
          <ac:picMkLst>
            <pc:docMk/>
            <pc:sldMk cId="810413203" sldId="261"/>
            <ac:picMk id="8" creationId="{D7BEC08D-9161-D48B-1534-9C21101CDA1F}"/>
          </ac:picMkLst>
        </pc:picChg>
        <pc:picChg chg="del">
          <ac:chgData name="Hannah MacDonald (1000076713)" userId="S::macdhr1@student.op.ac.nz::b780575f-1bc2-4ff1-952b-d4801e983c2d" providerId="AD" clId="Web-{A12B5B4F-A746-4C3B-8509-E2639308D5E0}" dt="2022-05-15T23:52:19.265" v="14"/>
          <ac:picMkLst>
            <pc:docMk/>
            <pc:sldMk cId="810413203" sldId="261"/>
            <ac:picMk id="9" creationId="{E2F39FBE-F584-B201-8D4A-E5ED68D5AF5F}"/>
          </ac:picMkLst>
        </pc:picChg>
        <pc:picChg chg="mod">
          <ac:chgData name="Hannah MacDonald (1000076713)" userId="S::macdhr1@student.op.ac.nz::b780575f-1bc2-4ff1-952b-d4801e983c2d" providerId="AD" clId="Web-{A12B5B4F-A746-4C3B-8509-E2639308D5E0}" dt="2022-05-16T00:19:58.916" v="100" actId="1076"/>
          <ac:picMkLst>
            <pc:docMk/>
            <pc:sldMk cId="810413203" sldId="261"/>
            <ac:picMk id="10" creationId="{6A80AD14-CA72-DB36-72BA-2C0B91644CED}"/>
          </ac:picMkLst>
        </pc:picChg>
        <pc:picChg chg="add del mod">
          <ac:chgData name="Hannah MacDonald (1000076713)" userId="S::macdhr1@student.op.ac.nz::b780575f-1bc2-4ff1-952b-d4801e983c2d" providerId="AD" clId="Web-{A12B5B4F-A746-4C3B-8509-E2639308D5E0}" dt="2022-05-16T00:15:31.753" v="94"/>
          <ac:picMkLst>
            <pc:docMk/>
            <pc:sldMk cId="810413203" sldId="261"/>
            <ac:picMk id="11" creationId="{55098071-2AB0-61DE-100A-111D6DF47C9F}"/>
          </ac:picMkLst>
        </pc:picChg>
        <pc:picChg chg="add del mod">
          <ac:chgData name="Hannah MacDonald (1000076713)" userId="S::macdhr1@student.op.ac.nz::b780575f-1bc2-4ff1-952b-d4801e983c2d" providerId="AD" clId="Web-{A12B5B4F-A746-4C3B-8509-E2639308D5E0}" dt="2022-05-16T00:15:30.659" v="93"/>
          <ac:picMkLst>
            <pc:docMk/>
            <pc:sldMk cId="810413203" sldId="261"/>
            <ac:picMk id="12" creationId="{943F8CD6-AFDE-7406-50E0-F7549CB85D0C}"/>
          </ac:picMkLst>
        </pc:picChg>
        <pc:picChg chg="add del mod">
          <ac:chgData name="Hannah MacDonald (1000076713)" userId="S::macdhr1@student.op.ac.nz::b780575f-1bc2-4ff1-952b-d4801e983c2d" providerId="AD" clId="Web-{A12B5B4F-A746-4C3B-8509-E2639308D5E0}" dt="2022-05-16T00:15:26.847" v="92"/>
          <ac:picMkLst>
            <pc:docMk/>
            <pc:sldMk cId="810413203" sldId="261"/>
            <ac:picMk id="13" creationId="{5562FB9C-4CCE-CA38-9383-B18490A8ED31}"/>
          </ac:picMkLst>
        </pc:picChg>
      </pc:sldChg>
      <pc:sldChg chg="modSp">
        <pc:chgData name="Hannah MacDonald (1000076713)" userId="S::macdhr1@student.op.ac.nz::b780575f-1bc2-4ff1-952b-d4801e983c2d" providerId="AD" clId="Web-{A12B5B4F-A746-4C3B-8509-E2639308D5E0}" dt="2022-05-15T23:51:39.514" v="6" actId="1076"/>
        <pc:sldMkLst>
          <pc:docMk/>
          <pc:sldMk cId="2557937591" sldId="267"/>
        </pc:sldMkLst>
        <pc:spChg chg="mod">
          <ac:chgData name="Hannah MacDonald (1000076713)" userId="S::macdhr1@student.op.ac.nz::b780575f-1bc2-4ff1-952b-d4801e983c2d" providerId="AD" clId="Web-{A12B5B4F-A746-4C3B-8509-E2639308D5E0}" dt="2022-05-15T23:50:58.481" v="1" actId="1076"/>
          <ac:spMkLst>
            <pc:docMk/>
            <pc:sldMk cId="2557937591" sldId="267"/>
            <ac:spMk id="2" creationId="{10955979-7990-4415-8378-DD939146D485}"/>
          </ac:spMkLst>
        </pc:spChg>
        <pc:spChg chg="mod">
          <ac:chgData name="Hannah MacDonald (1000076713)" userId="S::macdhr1@student.op.ac.nz::b780575f-1bc2-4ff1-952b-d4801e983c2d" providerId="AD" clId="Web-{A12B5B4F-A746-4C3B-8509-E2639308D5E0}" dt="2022-05-15T23:51:39.514" v="6" actId="1076"/>
          <ac:spMkLst>
            <pc:docMk/>
            <pc:sldMk cId="2557937591" sldId="267"/>
            <ac:spMk id="9" creationId="{28B63422-45FE-351E-CEF5-F7B7BB906D2E}"/>
          </ac:spMkLst>
        </pc:spChg>
      </pc:sldChg>
      <pc:sldChg chg="delSp add replId">
        <pc:chgData name="Hannah MacDonald (1000076713)" userId="S::macdhr1@student.op.ac.nz::b780575f-1bc2-4ff1-952b-d4801e983c2d" providerId="AD" clId="Web-{A12B5B4F-A746-4C3B-8509-E2639308D5E0}" dt="2022-05-16T00:15:21.409" v="91"/>
        <pc:sldMkLst>
          <pc:docMk/>
          <pc:sldMk cId="3028037712" sldId="270"/>
        </pc:sldMkLst>
        <pc:picChg chg="del">
          <ac:chgData name="Hannah MacDonald (1000076713)" userId="S::macdhr1@student.op.ac.nz::b780575f-1bc2-4ff1-952b-d4801e983c2d" providerId="AD" clId="Web-{A12B5B4F-A746-4C3B-8509-E2639308D5E0}" dt="2022-05-16T00:15:18.362" v="90"/>
          <ac:picMkLst>
            <pc:docMk/>
            <pc:sldMk cId="3028037712" sldId="270"/>
            <ac:picMk id="10" creationId="{6A80AD14-CA72-DB36-72BA-2C0B91644CED}"/>
          </ac:picMkLst>
        </pc:picChg>
        <pc:picChg chg="del">
          <ac:chgData name="Hannah MacDonald (1000076713)" userId="S::macdhr1@student.op.ac.nz::b780575f-1bc2-4ff1-952b-d4801e983c2d" providerId="AD" clId="Web-{A12B5B4F-A746-4C3B-8509-E2639308D5E0}" dt="2022-05-16T00:15:21.409" v="91"/>
          <ac:picMkLst>
            <pc:docMk/>
            <pc:sldMk cId="3028037712" sldId="270"/>
            <ac:picMk id="13" creationId="{5562FB9C-4CCE-CA38-9383-B18490A8ED31}"/>
          </ac:picMkLst>
        </pc:picChg>
      </pc:sldChg>
      <pc:sldChg chg="delSp add replId">
        <pc:chgData name="Hannah MacDonald (1000076713)" userId="S::macdhr1@student.op.ac.nz::b780575f-1bc2-4ff1-952b-d4801e983c2d" providerId="AD" clId="Web-{A12B5B4F-A746-4C3B-8509-E2639308D5E0}" dt="2022-05-16T00:15:37.097" v="97"/>
        <pc:sldMkLst>
          <pc:docMk/>
          <pc:sldMk cId="3687553542" sldId="271"/>
        </pc:sldMkLst>
        <pc:picChg chg="del">
          <ac:chgData name="Hannah MacDonald (1000076713)" userId="S::macdhr1@student.op.ac.nz::b780575f-1bc2-4ff1-952b-d4801e983c2d" providerId="AD" clId="Web-{A12B5B4F-A746-4C3B-8509-E2639308D5E0}" dt="2022-05-16T00:15:32.956" v="95"/>
          <ac:picMkLst>
            <pc:docMk/>
            <pc:sldMk cId="3687553542" sldId="271"/>
            <ac:picMk id="10" creationId="{6A80AD14-CA72-DB36-72BA-2C0B91644CED}"/>
          </ac:picMkLst>
        </pc:picChg>
        <pc:picChg chg="del">
          <ac:chgData name="Hannah MacDonald (1000076713)" userId="S::macdhr1@student.op.ac.nz::b780575f-1bc2-4ff1-952b-d4801e983c2d" providerId="AD" clId="Web-{A12B5B4F-A746-4C3B-8509-E2639308D5E0}" dt="2022-05-16T00:15:37.097" v="97"/>
          <ac:picMkLst>
            <pc:docMk/>
            <pc:sldMk cId="3687553542" sldId="271"/>
            <ac:picMk id="11" creationId="{55098071-2AB0-61DE-100A-111D6DF47C9F}"/>
          </ac:picMkLst>
        </pc:picChg>
        <pc:picChg chg="del">
          <ac:chgData name="Hannah MacDonald (1000076713)" userId="S::macdhr1@student.op.ac.nz::b780575f-1bc2-4ff1-952b-d4801e983c2d" providerId="AD" clId="Web-{A12B5B4F-A746-4C3B-8509-E2639308D5E0}" dt="2022-05-16T00:15:35.784" v="96"/>
          <ac:picMkLst>
            <pc:docMk/>
            <pc:sldMk cId="3687553542" sldId="271"/>
            <ac:picMk id="12" creationId="{943F8CD6-AFDE-7406-50E0-F7549CB85D0C}"/>
          </ac:picMkLst>
        </pc:picChg>
      </pc:sldChg>
    </pc:docChg>
  </pc:docChgLst>
  <pc:docChgLst>
    <pc:chgData name="Joanne Marie Tiu (1000064638)" userId="S::ladajb1@student.op.ac.nz::ec993bdb-8c17-46fc-9ad9-daa420b431f4" providerId="AD" clId="Web-{CDA3D7A5-4F2E-4BC0-BFFC-104FB168E14E}"/>
    <pc:docChg chg="modSld">
      <pc:chgData name="Joanne Marie Tiu (1000064638)" userId="S::ladajb1@student.op.ac.nz::ec993bdb-8c17-46fc-9ad9-daa420b431f4" providerId="AD" clId="Web-{CDA3D7A5-4F2E-4BC0-BFFC-104FB168E14E}" dt="2022-05-16T23:10:06.902" v="1393"/>
      <pc:docMkLst>
        <pc:docMk/>
      </pc:docMkLst>
      <pc:sldChg chg="addSp delSp modSp">
        <pc:chgData name="Joanne Marie Tiu (1000064638)" userId="S::ladajb1@student.op.ac.nz::ec993bdb-8c17-46fc-9ad9-daa420b431f4" providerId="AD" clId="Web-{CDA3D7A5-4F2E-4BC0-BFFC-104FB168E14E}" dt="2022-05-16T23:10:06.902" v="1393"/>
        <pc:sldMkLst>
          <pc:docMk/>
          <pc:sldMk cId="2175684900" sldId="277"/>
        </pc:sldMkLst>
        <pc:spChg chg="add del mod">
          <ac:chgData name="Joanne Marie Tiu (1000064638)" userId="S::ladajb1@student.op.ac.nz::ec993bdb-8c17-46fc-9ad9-daa420b431f4" providerId="AD" clId="Web-{CDA3D7A5-4F2E-4BC0-BFFC-104FB168E14E}" dt="2022-05-16T22:47:57.336" v="821"/>
          <ac:spMkLst>
            <pc:docMk/>
            <pc:sldMk cId="2175684900" sldId="277"/>
            <ac:spMk id="3" creationId="{8ED207F8-E80E-03EC-8FC4-97CE5FECE26F}"/>
          </ac:spMkLst>
        </pc:spChg>
        <pc:spChg chg="mod">
          <ac:chgData name="Joanne Marie Tiu (1000064638)" userId="S::ladajb1@student.op.ac.nz::ec993bdb-8c17-46fc-9ad9-daa420b431f4" providerId="AD" clId="Web-{CDA3D7A5-4F2E-4BC0-BFFC-104FB168E14E}" dt="2022-05-16T23:03:14.594" v="1238" actId="20577"/>
          <ac:spMkLst>
            <pc:docMk/>
            <pc:sldMk cId="2175684900" sldId="277"/>
            <ac:spMk id="81" creationId="{33E72FA3-BD00-444A-AD9B-E6C3D069CDE3}"/>
          </ac:spMkLst>
        </pc:spChg>
        <pc:graphicFrameChg chg="mod modGraphic">
          <ac:chgData name="Joanne Marie Tiu (1000064638)" userId="S::ladajb1@student.op.ac.nz::ec993bdb-8c17-46fc-9ad9-daa420b431f4" providerId="AD" clId="Web-{CDA3D7A5-4F2E-4BC0-BFFC-104FB168E14E}" dt="2022-05-16T23:09:33.604" v="1389"/>
          <ac:graphicFrameMkLst>
            <pc:docMk/>
            <pc:sldMk cId="2175684900" sldId="277"/>
            <ac:graphicFrameMk id="4" creationId="{6214A64A-6FCA-26E0-273E-DE6382F54122}"/>
          </ac:graphicFrameMkLst>
        </pc:graphicFrameChg>
        <pc:graphicFrameChg chg="mod modGraphic">
          <ac:chgData name="Joanne Marie Tiu (1000064638)" userId="S::ladajb1@student.op.ac.nz::ec993bdb-8c17-46fc-9ad9-daa420b431f4" providerId="AD" clId="Web-{CDA3D7A5-4F2E-4BC0-BFFC-104FB168E14E}" dt="2022-05-16T23:10:06.902" v="1393"/>
          <ac:graphicFrameMkLst>
            <pc:docMk/>
            <pc:sldMk cId="2175684900" sldId="277"/>
            <ac:graphicFrameMk id="28" creationId="{DA662E8D-03DE-6547-8711-F0E28C2569A5}"/>
          </ac:graphicFrameMkLst>
        </pc:graphicFrameChg>
      </pc:sldChg>
    </pc:docChg>
  </pc:docChgLst>
  <pc:docChgLst>
    <pc:chgData name="Joanne Marie Tiu (1000064638)" userId="S::ladajb1@student.op.ac.nz::ec993bdb-8c17-46fc-9ad9-daa420b431f4" providerId="AD" clId="Web-{5D4ECC4B-77C5-420D-9272-33045BE675F1}"/>
    <pc:docChg chg="modSld">
      <pc:chgData name="Joanne Marie Tiu (1000064638)" userId="S::ladajb1@student.op.ac.nz::ec993bdb-8c17-46fc-9ad9-daa420b431f4" providerId="AD" clId="Web-{5D4ECC4B-77C5-420D-9272-33045BE675F1}" dt="2022-05-16T09:22:52.850" v="1" actId="20577"/>
      <pc:docMkLst>
        <pc:docMk/>
      </pc:docMkLst>
      <pc:sldChg chg="modSp">
        <pc:chgData name="Joanne Marie Tiu (1000064638)" userId="S::ladajb1@student.op.ac.nz::ec993bdb-8c17-46fc-9ad9-daa420b431f4" providerId="AD" clId="Web-{5D4ECC4B-77C5-420D-9272-33045BE675F1}" dt="2022-05-16T09:22:52.850" v="1" actId="20577"/>
        <pc:sldMkLst>
          <pc:docMk/>
          <pc:sldMk cId="814019119" sldId="269"/>
        </pc:sldMkLst>
        <pc:spChg chg="mod">
          <ac:chgData name="Joanne Marie Tiu (1000064638)" userId="S::ladajb1@student.op.ac.nz::ec993bdb-8c17-46fc-9ad9-daa420b431f4" providerId="AD" clId="Web-{5D4ECC4B-77C5-420D-9272-33045BE675F1}" dt="2022-05-16T09:22:52.850" v="1" actId="20577"/>
          <ac:spMkLst>
            <pc:docMk/>
            <pc:sldMk cId="814019119" sldId="269"/>
            <ac:spMk id="38" creationId="{92A4EDAE-7E53-5C46-B0EF-098ED13E0B27}"/>
          </ac:spMkLst>
        </pc:spChg>
      </pc:sldChg>
    </pc:docChg>
  </pc:docChgLst>
  <pc:docChgLst>
    <pc:chgData name="Joanne Marie Tiu (1000064638)" userId="ec993bdb-8c17-46fc-9ad9-daa420b431f4" providerId="ADAL" clId="{FEF907B3-832B-2145-87AA-5A8CA2E27F79}"/>
    <pc:docChg chg="undo custSel modSld">
      <pc:chgData name="Joanne Marie Tiu (1000064638)" userId="ec993bdb-8c17-46fc-9ad9-daa420b431f4" providerId="ADAL" clId="{FEF907B3-832B-2145-87AA-5A8CA2E27F79}" dt="2022-05-16T07:36:56.301" v="2908" actId="20577"/>
      <pc:docMkLst>
        <pc:docMk/>
      </pc:docMkLst>
      <pc:sldChg chg="addSp delSp modSp mod setBg">
        <pc:chgData name="Joanne Marie Tiu (1000064638)" userId="ec993bdb-8c17-46fc-9ad9-daa420b431f4" providerId="ADAL" clId="{FEF907B3-832B-2145-87AA-5A8CA2E27F79}" dt="2022-05-16T07:36:56.301" v="2908" actId="20577"/>
        <pc:sldMkLst>
          <pc:docMk/>
          <pc:sldMk cId="814019119" sldId="269"/>
        </pc:sldMkLst>
        <pc:spChg chg="mod">
          <ac:chgData name="Joanne Marie Tiu (1000064638)" userId="ec993bdb-8c17-46fc-9ad9-daa420b431f4" providerId="ADAL" clId="{FEF907B3-832B-2145-87AA-5A8CA2E27F79}" dt="2022-05-16T07:31:28.578" v="2790" actId="27636"/>
          <ac:spMkLst>
            <pc:docMk/>
            <pc:sldMk cId="814019119" sldId="269"/>
            <ac:spMk id="2" creationId="{53172B08-92DB-A5E0-F92E-BE2FDF271F6B}"/>
          </ac:spMkLst>
        </pc:spChg>
        <pc:spChg chg="del mod ord">
          <ac:chgData name="Joanne Marie Tiu (1000064638)" userId="ec993bdb-8c17-46fc-9ad9-daa420b431f4" providerId="ADAL" clId="{FEF907B3-832B-2145-87AA-5A8CA2E27F79}" dt="2022-05-16T03:39:21.215" v="625" actId="478"/>
          <ac:spMkLst>
            <pc:docMk/>
            <pc:sldMk cId="814019119" sldId="269"/>
            <ac:spMk id="3" creationId="{769A2848-EA55-9324-0F4D-F09EAFA82BCD}"/>
          </ac:spMkLst>
        </pc:spChg>
        <pc:spChg chg="add del mod">
          <ac:chgData name="Joanne Marie Tiu (1000064638)" userId="ec993bdb-8c17-46fc-9ad9-daa420b431f4" providerId="ADAL" clId="{FEF907B3-832B-2145-87AA-5A8CA2E27F79}" dt="2022-05-16T03:04:54.798" v="160" actId="478"/>
          <ac:spMkLst>
            <pc:docMk/>
            <pc:sldMk cId="814019119" sldId="269"/>
            <ac:spMk id="6" creationId="{67C9C526-9126-4F41-ABA8-B5EF5ECA7474}"/>
          </ac:spMkLst>
        </pc:spChg>
        <pc:spChg chg="add del">
          <ac:chgData name="Joanne Marie Tiu (1000064638)" userId="ec993bdb-8c17-46fc-9ad9-daa420b431f4" providerId="ADAL" clId="{FEF907B3-832B-2145-87AA-5A8CA2E27F79}" dt="2022-05-16T02:44:44.033" v="16" actId="26606"/>
          <ac:spMkLst>
            <pc:docMk/>
            <pc:sldMk cId="814019119" sldId="269"/>
            <ac:spMk id="10" creationId="{DD38EE57-B708-47C9-A4A4-E25F09FAB029}"/>
          </ac:spMkLst>
        </pc:spChg>
        <pc:spChg chg="add del mod">
          <ac:chgData name="Joanne Marie Tiu (1000064638)" userId="ec993bdb-8c17-46fc-9ad9-daa420b431f4" providerId="ADAL" clId="{FEF907B3-832B-2145-87AA-5A8CA2E27F79}" dt="2022-05-16T03:06:06.798" v="171" actId="478"/>
          <ac:spMkLst>
            <pc:docMk/>
            <pc:sldMk cId="814019119" sldId="269"/>
            <ac:spMk id="18" creationId="{EA6C325D-0F53-A14E-8BAC-F5AD1B9C8647}"/>
          </ac:spMkLst>
        </pc:spChg>
        <pc:spChg chg="add del mod">
          <ac:chgData name="Joanne Marie Tiu (1000064638)" userId="ec993bdb-8c17-46fc-9ad9-daa420b431f4" providerId="ADAL" clId="{FEF907B3-832B-2145-87AA-5A8CA2E27F79}" dt="2022-05-16T03:16:24.762" v="226"/>
          <ac:spMkLst>
            <pc:docMk/>
            <pc:sldMk cId="814019119" sldId="269"/>
            <ac:spMk id="19" creationId="{D4CBD1F5-B887-0544-B9D9-C63B1B4E16EC}"/>
          </ac:spMkLst>
        </pc:spChg>
        <pc:spChg chg="add del">
          <ac:chgData name="Joanne Marie Tiu (1000064638)" userId="ec993bdb-8c17-46fc-9ad9-daa420b431f4" providerId="ADAL" clId="{FEF907B3-832B-2145-87AA-5A8CA2E27F79}" dt="2022-05-16T03:40:39.298" v="636" actId="26606"/>
          <ac:spMkLst>
            <pc:docMk/>
            <pc:sldMk cId="814019119" sldId="269"/>
            <ac:spMk id="22" creationId="{637B2035-1FCB-439A-B421-095E136C7E07}"/>
          </ac:spMkLst>
        </pc:spChg>
        <pc:spChg chg="add del">
          <ac:chgData name="Joanne Marie Tiu (1000064638)" userId="ec993bdb-8c17-46fc-9ad9-daa420b431f4" providerId="ADAL" clId="{FEF907B3-832B-2145-87AA-5A8CA2E27F79}" dt="2022-05-16T03:40:39.298" v="636" actId="26606"/>
          <ac:spMkLst>
            <pc:docMk/>
            <pc:sldMk cId="814019119" sldId="269"/>
            <ac:spMk id="24" creationId="{676D6CDF-C512-4739-B158-55EE955EFA39}"/>
          </ac:spMkLst>
        </pc:spChg>
        <pc:spChg chg="add del mod">
          <ac:chgData name="Joanne Marie Tiu (1000064638)" userId="ec993bdb-8c17-46fc-9ad9-daa420b431f4" providerId="ADAL" clId="{FEF907B3-832B-2145-87AA-5A8CA2E27F79}" dt="2022-05-16T03:39:39.060" v="626"/>
          <ac:spMkLst>
            <pc:docMk/>
            <pc:sldMk cId="814019119" sldId="269"/>
            <ac:spMk id="26" creationId="{CEADFF7A-AB28-254A-9F84-E0C59677A087}"/>
          </ac:spMkLst>
        </pc:spChg>
        <pc:spChg chg="add del mod">
          <ac:chgData name="Joanne Marie Tiu (1000064638)" userId="ec993bdb-8c17-46fc-9ad9-daa420b431f4" providerId="ADAL" clId="{FEF907B3-832B-2145-87AA-5A8CA2E27F79}" dt="2022-05-16T07:35:42.001" v="2894" actId="20577"/>
          <ac:spMkLst>
            <pc:docMk/>
            <pc:sldMk cId="814019119" sldId="269"/>
            <ac:spMk id="27" creationId="{A41973BB-4ABA-204A-B4BB-3437E38A9BAE}"/>
          </ac:spMkLst>
        </pc:spChg>
        <pc:spChg chg="add del mod">
          <ac:chgData name="Joanne Marie Tiu (1000064638)" userId="ec993bdb-8c17-46fc-9ad9-daa420b431f4" providerId="ADAL" clId="{FEF907B3-832B-2145-87AA-5A8CA2E27F79}" dt="2022-05-16T05:32:56.775" v="2041" actId="478"/>
          <ac:spMkLst>
            <pc:docMk/>
            <pc:sldMk cId="814019119" sldId="269"/>
            <ac:spMk id="36" creationId="{362DDF67-0606-A84C-BDA6-1F9F2BD134ED}"/>
          </ac:spMkLst>
        </pc:spChg>
        <pc:spChg chg="add del mod">
          <ac:chgData name="Joanne Marie Tiu (1000064638)" userId="ec993bdb-8c17-46fc-9ad9-daa420b431f4" providerId="ADAL" clId="{FEF907B3-832B-2145-87AA-5A8CA2E27F79}" dt="2022-05-16T05:32:57.977" v="2042" actId="478"/>
          <ac:spMkLst>
            <pc:docMk/>
            <pc:sldMk cId="814019119" sldId="269"/>
            <ac:spMk id="37" creationId="{56B72F16-6515-974F-AC3D-000A284A7952}"/>
          </ac:spMkLst>
        </pc:spChg>
        <pc:spChg chg="add mod">
          <ac:chgData name="Joanne Marie Tiu (1000064638)" userId="ec993bdb-8c17-46fc-9ad9-daa420b431f4" providerId="ADAL" clId="{FEF907B3-832B-2145-87AA-5A8CA2E27F79}" dt="2022-05-16T07:35:38.492" v="2893" actId="20577"/>
          <ac:spMkLst>
            <pc:docMk/>
            <pc:sldMk cId="814019119" sldId="269"/>
            <ac:spMk id="38" creationId="{92A4EDAE-7E53-5C46-B0EF-098ED13E0B27}"/>
          </ac:spMkLst>
        </pc:spChg>
        <pc:spChg chg="add">
          <ac:chgData name="Joanne Marie Tiu (1000064638)" userId="ec993bdb-8c17-46fc-9ad9-daa420b431f4" providerId="ADAL" clId="{FEF907B3-832B-2145-87AA-5A8CA2E27F79}" dt="2022-05-16T03:40:39.298" v="636" actId="26606"/>
          <ac:spMkLst>
            <pc:docMk/>
            <pc:sldMk cId="814019119" sldId="269"/>
            <ac:spMk id="81" creationId="{33E72FA3-BD00-444A-AD9B-E6C3D069CDE3}"/>
          </ac:spMkLst>
        </pc:spChg>
        <pc:grpChg chg="add del">
          <ac:chgData name="Joanne Marie Tiu (1000064638)" userId="ec993bdb-8c17-46fc-9ad9-daa420b431f4" providerId="ADAL" clId="{FEF907B3-832B-2145-87AA-5A8CA2E27F79}" dt="2022-05-16T02:44:44.033" v="16" actId="26606"/>
          <ac:grpSpMkLst>
            <pc:docMk/>
            <pc:sldMk cId="814019119" sldId="269"/>
            <ac:grpSpMk id="12" creationId="{57A28182-58A5-4DBB-8F64-BD944BCA8154}"/>
          </ac:grpSpMkLst>
        </pc:grpChg>
        <pc:graphicFrameChg chg="add del mod modGraphic">
          <ac:chgData name="Joanne Marie Tiu (1000064638)" userId="ec993bdb-8c17-46fc-9ad9-daa420b431f4" providerId="ADAL" clId="{FEF907B3-832B-2145-87AA-5A8CA2E27F79}" dt="2022-05-16T02:59:00.966" v="94" actId="1032"/>
          <ac:graphicFrameMkLst>
            <pc:docMk/>
            <pc:sldMk cId="814019119" sldId="269"/>
            <ac:graphicFrameMk id="7" creationId="{6257D8EE-C91C-144D-8BD2-21CB208C0B6B}"/>
          </ac:graphicFrameMkLst>
        </pc:graphicFrameChg>
        <pc:graphicFrameChg chg="add del modGraphic">
          <ac:chgData name="Joanne Marie Tiu (1000064638)" userId="ec993bdb-8c17-46fc-9ad9-daa420b431f4" providerId="ADAL" clId="{FEF907B3-832B-2145-87AA-5A8CA2E27F79}" dt="2022-05-16T02:59:44.242" v="96" actId="1032"/>
          <ac:graphicFrameMkLst>
            <pc:docMk/>
            <pc:sldMk cId="814019119" sldId="269"/>
            <ac:graphicFrameMk id="8" creationId="{83F3BBD1-F9DE-C045-8CF2-E08B6E06E423}"/>
          </ac:graphicFrameMkLst>
        </pc:graphicFrameChg>
        <pc:graphicFrameChg chg="add del modGraphic">
          <ac:chgData name="Joanne Marie Tiu (1000064638)" userId="ec993bdb-8c17-46fc-9ad9-daa420b431f4" providerId="ADAL" clId="{FEF907B3-832B-2145-87AA-5A8CA2E27F79}" dt="2022-05-16T03:04:30.587" v="153" actId="3680"/>
          <ac:graphicFrameMkLst>
            <pc:docMk/>
            <pc:sldMk cId="814019119" sldId="269"/>
            <ac:graphicFrameMk id="9" creationId="{032AB0E7-D686-DA4F-B81C-3598D83E64F4}"/>
          </ac:graphicFrameMkLst>
        </pc:graphicFrameChg>
        <pc:graphicFrameChg chg="add del mod modGraphic">
          <ac:chgData name="Joanne Marie Tiu (1000064638)" userId="ec993bdb-8c17-46fc-9ad9-daa420b431f4" providerId="ADAL" clId="{FEF907B3-832B-2145-87AA-5A8CA2E27F79}" dt="2022-05-16T03:16:36.745" v="228" actId="478"/>
          <ac:graphicFrameMkLst>
            <pc:docMk/>
            <pc:sldMk cId="814019119" sldId="269"/>
            <ac:graphicFrameMk id="11" creationId="{D551CE0A-AC68-9B4B-B76D-6D05C2163683}"/>
          </ac:graphicFrameMkLst>
        </pc:graphicFrameChg>
        <pc:graphicFrameChg chg="add del mod modGraphic">
          <ac:chgData name="Joanne Marie Tiu (1000064638)" userId="ec993bdb-8c17-46fc-9ad9-daa420b431f4" providerId="ADAL" clId="{FEF907B3-832B-2145-87AA-5A8CA2E27F79}" dt="2022-05-16T03:34:02.221" v="561" actId="478"/>
          <ac:graphicFrameMkLst>
            <pc:docMk/>
            <pc:sldMk cId="814019119" sldId="269"/>
            <ac:graphicFrameMk id="20" creationId="{3D448ED7-D3B4-9541-A3F3-25FAF2081CF8}"/>
          </ac:graphicFrameMkLst>
        </pc:graphicFrameChg>
        <pc:graphicFrameChg chg="add del mod modGraphic">
          <ac:chgData name="Joanne Marie Tiu (1000064638)" userId="ec993bdb-8c17-46fc-9ad9-daa420b431f4" providerId="ADAL" clId="{FEF907B3-832B-2145-87AA-5A8CA2E27F79}" dt="2022-05-16T03:35:01.742" v="574" actId="478"/>
          <ac:graphicFrameMkLst>
            <pc:docMk/>
            <pc:sldMk cId="814019119" sldId="269"/>
            <ac:graphicFrameMk id="21" creationId="{D53583F9-6A98-394E-90BB-A5108AC3A5E9}"/>
          </ac:graphicFrameMkLst>
        </pc:graphicFrameChg>
        <pc:graphicFrameChg chg="add del mod modGraphic">
          <ac:chgData name="Joanne Marie Tiu (1000064638)" userId="ec993bdb-8c17-46fc-9ad9-daa420b431f4" providerId="ADAL" clId="{FEF907B3-832B-2145-87AA-5A8CA2E27F79}" dt="2022-05-16T03:39:17.884" v="624" actId="478"/>
          <ac:graphicFrameMkLst>
            <pc:docMk/>
            <pc:sldMk cId="814019119" sldId="269"/>
            <ac:graphicFrameMk id="23" creationId="{E690999D-8CBA-8A49-B0E0-921EE77E9E3F}"/>
          </ac:graphicFrameMkLst>
        </pc:graphicFrameChg>
        <pc:graphicFrameChg chg="add mod modGraphic">
          <ac:chgData name="Joanne Marie Tiu (1000064638)" userId="ec993bdb-8c17-46fc-9ad9-daa420b431f4" providerId="ADAL" clId="{FEF907B3-832B-2145-87AA-5A8CA2E27F79}" dt="2022-05-16T07:36:56.301" v="2908" actId="20577"/>
          <ac:graphicFrameMkLst>
            <pc:docMk/>
            <pc:sldMk cId="814019119" sldId="269"/>
            <ac:graphicFrameMk id="28" creationId="{DA662E8D-03DE-6547-8711-F0E28C2569A5}"/>
          </ac:graphicFrameMkLst>
        </pc:graphicFrameChg>
        <pc:picChg chg="add del mod">
          <ac:chgData name="Joanne Marie Tiu (1000064638)" userId="ec993bdb-8c17-46fc-9ad9-daa420b431f4" providerId="ADAL" clId="{FEF907B3-832B-2145-87AA-5A8CA2E27F79}" dt="2022-05-16T03:29:06.662" v="516" actId="478"/>
          <ac:picMkLst>
            <pc:docMk/>
            <pc:sldMk cId="814019119" sldId="269"/>
            <ac:picMk id="5" creationId="{800CE998-F5F4-F746-B54E-1850CF5CDB80}"/>
          </ac:picMkLst>
        </pc:picChg>
        <pc:picChg chg="add del mod">
          <ac:chgData name="Joanne Marie Tiu (1000064638)" userId="ec993bdb-8c17-46fc-9ad9-daa420b431f4" providerId="ADAL" clId="{FEF907B3-832B-2145-87AA-5A8CA2E27F79}" dt="2022-05-16T03:04:44.296" v="157" actId="478"/>
          <ac:picMkLst>
            <pc:docMk/>
            <pc:sldMk cId="814019119" sldId="269"/>
            <ac:picMk id="1026" creationId="{D1B8456F-C99A-C345-8C48-646747052813}"/>
          </ac:picMkLst>
        </pc:picChg>
        <pc:picChg chg="add mod">
          <ac:chgData name="Joanne Marie Tiu (1000064638)" userId="ec993bdb-8c17-46fc-9ad9-daa420b431f4" providerId="ADAL" clId="{FEF907B3-832B-2145-87AA-5A8CA2E27F79}" dt="2022-05-16T04:00:43.223" v="1514" actId="1076"/>
          <ac:picMkLst>
            <pc:docMk/>
            <pc:sldMk cId="814019119" sldId="269"/>
            <ac:picMk id="1028" creationId="{8ED5A1AD-BE45-7245-A066-3DBC7C06D79D}"/>
          </ac:picMkLst>
        </pc:picChg>
        <pc:picChg chg="add mod">
          <ac:chgData name="Joanne Marie Tiu (1000064638)" userId="ec993bdb-8c17-46fc-9ad9-daa420b431f4" providerId="ADAL" clId="{FEF907B3-832B-2145-87AA-5A8CA2E27F79}" dt="2022-05-16T04:00:39.188" v="1513" actId="1076"/>
          <ac:picMkLst>
            <pc:docMk/>
            <pc:sldMk cId="814019119" sldId="269"/>
            <ac:picMk id="1030" creationId="{84D91348-BCB8-774C-838D-668BD5992F0B}"/>
          </ac:picMkLst>
        </pc:picChg>
        <pc:picChg chg="add mod">
          <ac:chgData name="Joanne Marie Tiu (1000064638)" userId="ec993bdb-8c17-46fc-9ad9-daa420b431f4" providerId="ADAL" clId="{FEF907B3-832B-2145-87AA-5A8CA2E27F79}" dt="2022-05-16T04:00:29.887" v="1512" actId="1076"/>
          <ac:picMkLst>
            <pc:docMk/>
            <pc:sldMk cId="814019119" sldId="269"/>
            <ac:picMk id="1032" creationId="{91342AD0-5327-EA41-B2CF-2B8052AB6606}"/>
          </ac:picMkLst>
        </pc:picChg>
        <pc:picChg chg="add mod ord">
          <ac:chgData name="Joanne Marie Tiu (1000064638)" userId="ec993bdb-8c17-46fc-9ad9-daa420b431f4" providerId="ADAL" clId="{FEF907B3-832B-2145-87AA-5A8CA2E27F79}" dt="2022-05-16T03:59:56.271" v="1508" actId="14100"/>
          <ac:picMkLst>
            <pc:docMk/>
            <pc:sldMk cId="814019119" sldId="269"/>
            <ac:picMk id="1034" creationId="{387B0151-8232-3740-B005-B5223D0FB0A9}"/>
          </ac:picMkLst>
        </pc:picChg>
        <pc:picChg chg="add mod ord">
          <ac:chgData name="Joanne Marie Tiu (1000064638)" userId="ec993bdb-8c17-46fc-9ad9-daa420b431f4" providerId="ADAL" clId="{FEF907B3-832B-2145-87AA-5A8CA2E27F79}" dt="2022-05-16T04:00:55.237" v="1517" actId="1076"/>
          <ac:picMkLst>
            <pc:docMk/>
            <pc:sldMk cId="814019119" sldId="269"/>
            <ac:picMk id="1036" creationId="{A9FD2D0C-62AE-224D-963C-D3BE27E10123}"/>
          </ac:picMkLst>
        </pc:picChg>
        <pc:picChg chg="add del">
          <ac:chgData name="Joanne Marie Tiu (1000064638)" userId="ec993bdb-8c17-46fc-9ad9-daa420b431f4" providerId="ADAL" clId="{FEF907B3-832B-2145-87AA-5A8CA2E27F79}" dt="2022-05-16T03:47:50.037" v="822" actId="478"/>
          <ac:picMkLst>
            <pc:docMk/>
            <pc:sldMk cId="814019119" sldId="269"/>
            <ac:picMk id="1038" creationId="{A8280039-CFC5-FB4C-BE40-A819E9B2FD0C}"/>
          </ac:picMkLst>
        </pc:picChg>
      </pc:sldChg>
    </pc:docChg>
  </pc:docChgLst>
  <pc:docChgLst>
    <pc:chgData name="Sophie King (1000076019)" userId="S::kingsl5@student.op.ac.nz::5c7446bc-480e-458c-aad3-c59580a68ca6" providerId="AD" clId="Web-{4C740988-5415-4AE6-9309-F2BD0AFA5E84}"/>
    <pc:docChg chg="modSld">
      <pc:chgData name="Sophie King (1000076019)" userId="S::kingsl5@student.op.ac.nz::5c7446bc-480e-458c-aad3-c59580a68ca6" providerId="AD" clId="Web-{4C740988-5415-4AE6-9309-F2BD0AFA5E84}" dt="2022-05-16T00:13:14.751" v="16" actId="20577"/>
      <pc:docMkLst>
        <pc:docMk/>
      </pc:docMkLst>
      <pc:sldChg chg="modSp">
        <pc:chgData name="Sophie King (1000076019)" userId="S::kingsl5@student.op.ac.nz::5c7446bc-480e-458c-aad3-c59580a68ca6" providerId="AD" clId="Web-{4C740988-5415-4AE6-9309-F2BD0AFA5E84}" dt="2022-05-16T00:13:14.751" v="16" actId="20577"/>
        <pc:sldMkLst>
          <pc:docMk/>
          <pc:sldMk cId="109857222" sldId="256"/>
        </pc:sldMkLst>
        <pc:spChg chg="mod">
          <ac:chgData name="Sophie King (1000076019)" userId="S::kingsl5@student.op.ac.nz::5c7446bc-480e-458c-aad3-c59580a68ca6" providerId="AD" clId="Web-{4C740988-5415-4AE6-9309-F2BD0AFA5E84}" dt="2022-05-16T00:13:14.751" v="16" actId="20577"/>
          <ac:spMkLst>
            <pc:docMk/>
            <pc:sldMk cId="109857222" sldId="256"/>
            <ac:spMk id="2" creationId="{00000000-0000-0000-0000-000000000000}"/>
          </ac:spMkLst>
        </pc:spChg>
      </pc:sldChg>
    </pc:docChg>
  </pc:docChgLst>
  <pc:docChgLst>
    <pc:chgData name="Tahlia Matthews (1000068326)" userId="S::matttm2@student.op.ac.nz::270ba390-f926-494d-9784-8f1bd76c8802" providerId="AD" clId="Web-{806DAC24-6002-4CEA-94B4-FF5562866890}"/>
    <pc:docChg chg="modSld">
      <pc:chgData name="Tahlia Matthews (1000068326)" userId="S::matttm2@student.op.ac.nz::270ba390-f926-494d-9784-8f1bd76c8802" providerId="AD" clId="Web-{806DAC24-6002-4CEA-94B4-FF5562866890}" dt="2022-05-18T01:28:44.749" v="16"/>
      <pc:docMkLst>
        <pc:docMk/>
      </pc:docMkLst>
      <pc:sldChg chg="addSp delSp modSp">
        <pc:chgData name="Tahlia Matthews (1000068326)" userId="S::matttm2@student.op.ac.nz::270ba390-f926-494d-9784-8f1bd76c8802" providerId="AD" clId="Web-{806DAC24-6002-4CEA-94B4-FF5562866890}" dt="2022-05-18T01:28:44.749" v="16"/>
        <pc:sldMkLst>
          <pc:docMk/>
          <pc:sldMk cId="1487850095" sldId="282"/>
        </pc:sldMkLst>
        <pc:spChg chg="add del">
          <ac:chgData name="Tahlia Matthews (1000068326)" userId="S::matttm2@student.op.ac.nz::270ba390-f926-494d-9784-8f1bd76c8802" providerId="AD" clId="Web-{806DAC24-6002-4CEA-94B4-FF5562866890}" dt="2022-05-18T01:28:44.734" v="15"/>
          <ac:spMkLst>
            <pc:docMk/>
            <pc:sldMk cId="1487850095" sldId="282"/>
            <ac:spMk id="4" creationId="{B670DBD5-770C-4383-9F54-5B86E86BD5BB}"/>
          </ac:spMkLst>
        </pc:spChg>
        <pc:spChg chg="add">
          <ac:chgData name="Tahlia Matthews (1000068326)" userId="S::matttm2@student.op.ac.nz::270ba390-f926-494d-9784-8f1bd76c8802" providerId="AD" clId="Web-{806DAC24-6002-4CEA-94B4-FF5562866890}" dt="2022-05-18T01:28:44.749" v="16"/>
          <ac:spMkLst>
            <pc:docMk/>
            <pc:sldMk cId="1487850095" sldId="282"/>
            <ac:spMk id="6" creationId="{32BC26D8-82FB-445E-AA49-62A77D7C1EE0}"/>
          </ac:spMkLst>
        </pc:spChg>
        <pc:spChg chg="add">
          <ac:chgData name="Tahlia Matthews (1000068326)" userId="S::matttm2@student.op.ac.nz::270ba390-f926-494d-9784-8f1bd76c8802" providerId="AD" clId="Web-{806DAC24-6002-4CEA-94B4-FF5562866890}" dt="2022-05-18T01:28:44.749" v="16"/>
          <ac:spMkLst>
            <pc:docMk/>
            <pc:sldMk cId="1487850095" sldId="282"/>
            <ac:spMk id="24" creationId="{CB44330D-EA18-4254-AA95-EB49948539B8}"/>
          </ac:spMkLst>
        </pc:spChg>
        <pc:picChg chg="add mod modCrop">
          <ac:chgData name="Tahlia Matthews (1000068326)" userId="S::matttm2@student.op.ac.nz::270ba390-f926-494d-9784-8f1bd76c8802" providerId="AD" clId="Web-{806DAC24-6002-4CEA-94B4-FF5562866890}" dt="2022-05-18T01:28:44.749" v="16"/>
          <ac:picMkLst>
            <pc:docMk/>
            <pc:sldMk cId="1487850095" sldId="282"/>
            <ac:picMk id="2" creationId="{C42879F1-39FA-21CD-5CC3-7988D079AFC3}"/>
          </ac:picMkLst>
        </pc:picChg>
        <pc:picChg chg="del mod">
          <ac:chgData name="Tahlia Matthews (1000068326)" userId="S::matttm2@student.op.ac.nz::270ba390-f926-494d-9784-8f1bd76c8802" providerId="AD" clId="Web-{806DAC24-6002-4CEA-94B4-FF5562866890}" dt="2022-05-18T01:26:08.152" v="5"/>
          <ac:picMkLst>
            <pc:docMk/>
            <pc:sldMk cId="1487850095" sldId="282"/>
            <ac:picMk id="3" creationId="{3BA5868F-EA9E-01B6-7B61-CFB7A9874BF5}"/>
          </ac:picMkLst>
        </pc:picChg>
      </pc:sldChg>
    </pc:docChg>
  </pc:docChgLst>
  <pc:docChgLst>
    <pc:chgData name="Hannah MacDonald (1000076713)" userId="S::macdhr1@student.op.ac.nz::b780575f-1bc2-4ff1-952b-d4801e983c2d" providerId="AD" clId="Web-{83EEAD08-7A4C-4D4A-8815-844B5230E326}"/>
    <pc:docChg chg="addSld delSld modSld addMainMaster delMainMaster">
      <pc:chgData name="Hannah MacDonald (1000076713)" userId="S::macdhr1@student.op.ac.nz::b780575f-1bc2-4ff1-952b-d4801e983c2d" providerId="AD" clId="Web-{83EEAD08-7A4C-4D4A-8815-844B5230E326}" dt="2022-05-17T05:10:54.387" v="1482" actId="14100"/>
      <pc:docMkLst>
        <pc:docMk/>
      </pc:docMkLst>
      <pc:sldChg chg="addSp delSp modSp mod modClrScheme delDesignElem chgLayout">
        <pc:chgData name="Hannah MacDonald (1000076713)" userId="S::macdhr1@student.op.ac.nz::b780575f-1bc2-4ff1-952b-d4801e983c2d" providerId="AD" clId="Web-{83EEAD08-7A4C-4D4A-8815-844B5230E326}" dt="2022-05-17T04:53:26.495" v="1334"/>
        <pc:sldMkLst>
          <pc:docMk/>
          <pc:sldMk cId="3299990861" sldId="259"/>
        </pc:sldMkLst>
        <pc:spChg chg="mod ord">
          <ac:chgData name="Hannah MacDonald (1000076713)" userId="S::macdhr1@student.op.ac.nz::b780575f-1bc2-4ff1-952b-d4801e983c2d" providerId="AD" clId="Web-{83EEAD08-7A4C-4D4A-8815-844B5230E326}" dt="2022-05-17T04:53:26.495" v="1334"/>
          <ac:spMkLst>
            <pc:docMk/>
            <pc:sldMk cId="3299990861" sldId="259"/>
            <ac:spMk id="2" creationId="{53172B08-92DB-A5E0-F92E-BE2FDF271F6B}"/>
          </ac:spMkLst>
        </pc:spChg>
        <pc:spChg chg="mod">
          <ac:chgData name="Hannah MacDonald (1000076713)" userId="S::macdhr1@student.op.ac.nz::b780575f-1bc2-4ff1-952b-d4801e983c2d" providerId="AD" clId="Web-{83EEAD08-7A4C-4D4A-8815-844B5230E326}" dt="2022-05-17T04:41:38.879" v="1289" actId="20577"/>
          <ac:spMkLst>
            <pc:docMk/>
            <pc:sldMk cId="3299990861" sldId="259"/>
            <ac:spMk id="10" creationId="{50EE2000-3899-05E9-F26D-F8B5D3BC365B}"/>
          </ac:spMkLst>
        </pc:spChg>
        <pc:spChg chg="mod ord">
          <ac:chgData name="Hannah MacDonald (1000076713)" userId="S::macdhr1@student.op.ac.nz::b780575f-1bc2-4ff1-952b-d4801e983c2d" providerId="AD" clId="Web-{83EEAD08-7A4C-4D4A-8815-844B5230E326}" dt="2022-05-17T04:40:42.627" v="1276"/>
          <ac:spMkLst>
            <pc:docMk/>
            <pc:sldMk cId="3299990861" sldId="259"/>
            <ac:spMk id="11" creationId="{6DC0B209-1522-94E5-6C2E-39564AA6F8A8}"/>
          </ac:spMkLst>
        </pc:spChg>
        <pc:spChg chg="mod">
          <ac:chgData name="Hannah MacDonald (1000076713)" userId="S::macdhr1@student.op.ac.nz::b780575f-1bc2-4ff1-952b-d4801e983c2d" providerId="AD" clId="Web-{83EEAD08-7A4C-4D4A-8815-844B5230E326}" dt="2022-05-17T04:41:29.378" v="1287" actId="20577"/>
          <ac:spMkLst>
            <pc:docMk/>
            <pc:sldMk cId="3299990861" sldId="259"/>
            <ac:spMk id="12" creationId="{74E3EC70-D110-9981-B303-28FC4A7BB806}"/>
          </ac:spMkLst>
        </pc:spChg>
        <pc:spChg chg="add del">
          <ac:chgData name="Hannah MacDonald (1000076713)" userId="S::macdhr1@student.op.ac.nz::b780575f-1bc2-4ff1-952b-d4801e983c2d" providerId="AD" clId="Web-{83EEAD08-7A4C-4D4A-8815-844B5230E326}" dt="2022-05-17T04:53:26.495" v="1334"/>
          <ac:spMkLst>
            <pc:docMk/>
            <pc:sldMk cId="3299990861" sldId="259"/>
            <ac:spMk id="53" creationId="{955A2079-FA98-4876-80F0-72364A7D2EA4}"/>
          </ac:spMkLst>
        </pc:spChg>
        <pc:picChg chg="mod">
          <ac:chgData name="Hannah MacDonald (1000076713)" userId="S::macdhr1@student.op.ac.nz::b780575f-1bc2-4ff1-952b-d4801e983c2d" providerId="AD" clId="Web-{83EEAD08-7A4C-4D4A-8815-844B5230E326}" dt="2022-05-16T23:49:01.081" v="270" actId="1076"/>
          <ac:picMkLst>
            <pc:docMk/>
            <pc:sldMk cId="3299990861" sldId="259"/>
            <ac:picMk id="1042" creationId="{6D4C0186-81A9-8F6D-8B88-596BE1881516}"/>
          </ac:picMkLst>
        </pc:picChg>
        <pc:cxnChg chg="add mod">
          <ac:chgData name="Hannah MacDonald (1000076713)" userId="S::macdhr1@student.op.ac.nz::b780575f-1bc2-4ff1-952b-d4801e983c2d" providerId="AD" clId="Web-{83EEAD08-7A4C-4D4A-8815-844B5230E326}" dt="2022-05-17T04:40:35.580" v="1275" actId="14100"/>
          <ac:cxnSpMkLst>
            <pc:docMk/>
            <pc:sldMk cId="3299990861" sldId="259"/>
            <ac:cxnSpMk id="3" creationId="{5608D224-8566-98B5-8979-665F32284362}"/>
          </ac:cxnSpMkLst>
        </pc:cxnChg>
      </pc:sldChg>
      <pc:sldChg chg="addSp delSp modSp mod modClrScheme chgLayout">
        <pc:chgData name="Hannah MacDonald (1000076713)" userId="S::macdhr1@student.op.ac.nz::b780575f-1bc2-4ff1-952b-d4801e983c2d" providerId="AD" clId="Web-{83EEAD08-7A4C-4D4A-8815-844B5230E326}" dt="2022-05-17T05:08:33.726" v="1465" actId="1076"/>
        <pc:sldMkLst>
          <pc:docMk/>
          <pc:sldMk cId="2172682028" sldId="260"/>
        </pc:sldMkLst>
        <pc:spChg chg="mod ord">
          <ac:chgData name="Hannah MacDonald (1000076713)" userId="S::macdhr1@student.op.ac.nz::b780575f-1bc2-4ff1-952b-d4801e983c2d" providerId="AD" clId="Web-{83EEAD08-7A4C-4D4A-8815-844B5230E326}" dt="2022-05-17T04:53:26.495" v="1334"/>
          <ac:spMkLst>
            <pc:docMk/>
            <pc:sldMk cId="2172682028" sldId="260"/>
            <ac:spMk id="2" creationId="{F9A619EC-407E-9D1C-E4BB-0B98A563D972}"/>
          </ac:spMkLst>
        </pc:spChg>
        <pc:spChg chg="mod ord">
          <ac:chgData name="Hannah MacDonald (1000076713)" userId="S::macdhr1@student.op.ac.nz::b780575f-1bc2-4ff1-952b-d4801e983c2d" providerId="AD" clId="Web-{83EEAD08-7A4C-4D4A-8815-844B5230E326}" dt="2022-05-17T05:04:42.250" v="1460" actId="1076"/>
          <ac:spMkLst>
            <pc:docMk/>
            <pc:sldMk cId="2172682028" sldId="260"/>
            <ac:spMk id="3" creationId="{554CF574-EC8A-B2BD-4BBD-29571E6CEC30}"/>
          </ac:spMkLst>
        </pc:spChg>
        <pc:spChg chg="mod">
          <ac:chgData name="Hannah MacDonald (1000076713)" userId="S::macdhr1@student.op.ac.nz::b780575f-1bc2-4ff1-952b-d4801e983c2d" providerId="AD" clId="Web-{83EEAD08-7A4C-4D4A-8815-844B5230E326}" dt="2022-05-17T05:02:13.933" v="1407" actId="14100"/>
          <ac:spMkLst>
            <pc:docMk/>
            <pc:sldMk cId="2172682028" sldId="260"/>
            <ac:spMk id="5" creationId="{D71EC8AC-98CF-2A95-7122-93DC57ABE829}"/>
          </ac:spMkLst>
        </pc:spChg>
        <pc:spChg chg="mod">
          <ac:chgData name="Hannah MacDonald (1000076713)" userId="S::macdhr1@student.op.ac.nz::b780575f-1bc2-4ff1-952b-d4801e983c2d" providerId="AD" clId="Web-{83EEAD08-7A4C-4D4A-8815-844B5230E326}" dt="2022-05-17T04:27:33.149" v="1110" actId="14100"/>
          <ac:spMkLst>
            <pc:docMk/>
            <pc:sldMk cId="2172682028" sldId="260"/>
            <ac:spMk id="7" creationId="{AEF0CAF1-C08E-4578-EF66-D0F75261F744}"/>
          </ac:spMkLst>
        </pc:spChg>
        <pc:spChg chg="mod">
          <ac:chgData name="Hannah MacDonald (1000076713)" userId="S::macdhr1@student.op.ac.nz::b780575f-1bc2-4ff1-952b-d4801e983c2d" providerId="AD" clId="Web-{83EEAD08-7A4C-4D4A-8815-844B5230E326}" dt="2022-05-17T04:28:09.557" v="1123"/>
          <ac:spMkLst>
            <pc:docMk/>
            <pc:sldMk cId="2172682028" sldId="260"/>
            <ac:spMk id="8" creationId="{A8CC14F0-D814-FB59-3C6D-5B2CD6D30F0D}"/>
          </ac:spMkLst>
        </pc:spChg>
        <pc:spChg chg="mod">
          <ac:chgData name="Hannah MacDonald (1000076713)" userId="S::macdhr1@student.op.ac.nz::b780575f-1bc2-4ff1-952b-d4801e983c2d" providerId="AD" clId="Web-{83EEAD08-7A4C-4D4A-8815-844B5230E326}" dt="2022-05-17T05:01:50.713" v="1403" actId="20577"/>
          <ac:spMkLst>
            <pc:docMk/>
            <pc:sldMk cId="2172682028" sldId="260"/>
            <ac:spMk id="10" creationId="{A7DCF10D-570A-D0AB-AD0C-6B3E15056EDA}"/>
          </ac:spMkLst>
        </pc:spChg>
        <pc:spChg chg="mod">
          <ac:chgData name="Hannah MacDonald (1000076713)" userId="S::macdhr1@student.op.ac.nz::b780575f-1bc2-4ff1-952b-d4801e983c2d" providerId="AD" clId="Web-{83EEAD08-7A4C-4D4A-8815-844B5230E326}" dt="2022-05-17T04:44:45.916" v="1304" actId="1076"/>
          <ac:spMkLst>
            <pc:docMk/>
            <pc:sldMk cId="2172682028" sldId="260"/>
            <ac:spMk id="13" creationId="{34CC1862-797F-A016-F7F5-E2F5F5E0F0BA}"/>
          </ac:spMkLst>
        </pc:spChg>
        <pc:spChg chg="add del mod">
          <ac:chgData name="Hannah MacDonald (1000076713)" userId="S::macdhr1@student.op.ac.nz::b780575f-1bc2-4ff1-952b-d4801e983c2d" providerId="AD" clId="Web-{83EEAD08-7A4C-4D4A-8815-844B5230E326}" dt="2022-05-17T05:03:34.857" v="1435"/>
          <ac:spMkLst>
            <pc:docMk/>
            <pc:sldMk cId="2172682028" sldId="260"/>
            <ac:spMk id="25" creationId="{5CF8FEB6-07CF-5ED5-80AD-F26C881006B0}"/>
          </ac:spMkLst>
        </pc:spChg>
        <pc:spChg chg="add del">
          <ac:chgData name="Hannah MacDonald (1000076713)" userId="S::macdhr1@student.op.ac.nz::b780575f-1bc2-4ff1-952b-d4801e983c2d" providerId="AD" clId="Web-{83EEAD08-7A4C-4D4A-8815-844B5230E326}" dt="2022-05-17T05:03:31.123" v="1432"/>
          <ac:spMkLst>
            <pc:docMk/>
            <pc:sldMk cId="2172682028" sldId="260"/>
            <ac:spMk id="27" creationId="{B14AE134-E8FB-5A36-F1FF-CDD70A74A8DD}"/>
          </ac:spMkLst>
        </pc:spChg>
        <pc:spChg chg="add mod">
          <ac:chgData name="Hannah MacDonald (1000076713)" userId="S::macdhr1@student.op.ac.nz::b780575f-1bc2-4ff1-952b-d4801e983c2d" providerId="AD" clId="Web-{83EEAD08-7A4C-4D4A-8815-844B5230E326}" dt="2022-05-17T05:04:47.609" v="1461" actId="1076"/>
          <ac:spMkLst>
            <pc:docMk/>
            <pc:sldMk cId="2172682028" sldId="260"/>
            <ac:spMk id="29" creationId="{DA7DD640-8FE9-EDA2-219C-3DA137F0C037}"/>
          </ac:spMkLst>
        </pc:spChg>
        <pc:grpChg chg="add mod">
          <ac:chgData name="Hannah MacDonald (1000076713)" userId="S::macdhr1@student.op.ac.nz::b780575f-1bc2-4ff1-952b-d4801e983c2d" providerId="AD" clId="Web-{83EEAD08-7A4C-4D4A-8815-844B5230E326}" dt="2022-05-17T05:00:33.867" v="1393" actId="14100"/>
          <ac:grpSpMkLst>
            <pc:docMk/>
            <pc:sldMk cId="2172682028" sldId="260"/>
            <ac:grpSpMk id="23" creationId="{CC840FF3-3350-FE35-A127-AB7B17AD9709}"/>
          </ac:grpSpMkLst>
        </pc:grpChg>
        <pc:picChg chg="add del">
          <ac:chgData name="Hannah MacDonald (1000076713)" userId="S::macdhr1@student.op.ac.nz::b780575f-1bc2-4ff1-952b-d4801e983c2d" providerId="AD" clId="Web-{83EEAD08-7A4C-4D4A-8815-844B5230E326}" dt="2022-05-16T23:07:31.962" v="84"/>
          <ac:picMkLst>
            <pc:docMk/>
            <pc:sldMk cId="2172682028" sldId="260"/>
            <ac:picMk id="6" creationId="{EA6AAC32-57E5-00BE-15EE-E4C6D06134C6}"/>
          </ac:picMkLst>
        </pc:picChg>
        <pc:picChg chg="add del mod">
          <ac:chgData name="Hannah MacDonald (1000076713)" userId="S::macdhr1@student.op.ac.nz::b780575f-1bc2-4ff1-952b-d4801e983c2d" providerId="AD" clId="Web-{83EEAD08-7A4C-4D4A-8815-844B5230E326}" dt="2022-05-17T04:50:03.816" v="1325"/>
          <ac:picMkLst>
            <pc:docMk/>
            <pc:sldMk cId="2172682028" sldId="260"/>
            <ac:picMk id="11" creationId="{252E8F0A-9935-5A3D-A10F-DEF1EE86181A}"/>
          </ac:picMkLst>
        </pc:picChg>
        <pc:picChg chg="mod">
          <ac:chgData name="Hannah MacDonald (1000076713)" userId="S::macdhr1@student.op.ac.nz::b780575f-1bc2-4ff1-952b-d4801e983c2d" providerId="AD" clId="Web-{83EEAD08-7A4C-4D4A-8815-844B5230E326}" dt="2022-05-17T04:44:42.072" v="1303" actId="1076"/>
          <ac:picMkLst>
            <pc:docMk/>
            <pc:sldMk cId="2172682028" sldId="260"/>
            <ac:picMk id="12" creationId="{4946797D-AC46-F928-F627-DEE85F1B96FC}"/>
          </ac:picMkLst>
        </pc:picChg>
        <pc:picChg chg="add mod">
          <ac:chgData name="Hannah MacDonald (1000076713)" userId="S::macdhr1@student.op.ac.nz::b780575f-1bc2-4ff1-952b-d4801e983c2d" providerId="AD" clId="Web-{83EEAD08-7A4C-4D4A-8815-844B5230E326}" dt="2022-05-17T05:08:09.897" v="1463" actId="14100"/>
          <ac:picMkLst>
            <pc:docMk/>
            <pc:sldMk cId="2172682028" sldId="260"/>
            <ac:picMk id="17" creationId="{621C85C7-2AB0-8AB8-1D78-1EDA73054AF2}"/>
          </ac:picMkLst>
        </pc:picChg>
        <pc:picChg chg="add mod">
          <ac:chgData name="Hannah MacDonald (1000076713)" userId="S::macdhr1@student.op.ac.nz::b780575f-1bc2-4ff1-952b-d4801e983c2d" providerId="AD" clId="Web-{83EEAD08-7A4C-4D4A-8815-844B5230E326}" dt="2022-05-17T05:08:33.726" v="1465" actId="1076"/>
          <ac:picMkLst>
            <pc:docMk/>
            <pc:sldMk cId="2172682028" sldId="260"/>
            <ac:picMk id="19" creationId="{19380D8D-90BB-8C3D-338A-A9F1DD9851A2}"/>
          </ac:picMkLst>
        </pc:picChg>
      </pc:sldChg>
      <pc:sldChg chg="addSp modSp mod modClrScheme chgLayout">
        <pc:chgData name="Hannah MacDonald (1000076713)" userId="S::macdhr1@student.op.ac.nz::b780575f-1bc2-4ff1-952b-d4801e983c2d" providerId="AD" clId="Web-{83EEAD08-7A4C-4D4A-8815-844B5230E326}" dt="2022-05-17T04:53:26.495" v="1334"/>
        <pc:sldMkLst>
          <pc:docMk/>
          <pc:sldMk cId="810413203" sldId="261"/>
        </pc:sldMkLst>
        <pc:spChg chg="mod">
          <ac:chgData name="Hannah MacDonald (1000076713)" userId="S::macdhr1@student.op.ac.nz::b780575f-1bc2-4ff1-952b-d4801e983c2d" providerId="AD" clId="Web-{83EEAD08-7A4C-4D4A-8815-844B5230E326}" dt="2022-05-17T04:34:02.786" v="1188" actId="1076"/>
          <ac:spMkLst>
            <pc:docMk/>
            <pc:sldMk cId="810413203" sldId="261"/>
            <ac:spMk id="23" creationId="{40C1DA85-F001-1C2E-F2D5-0F5CE274ECC5}"/>
          </ac:spMkLst>
        </pc:spChg>
        <pc:spChg chg="mod">
          <ac:chgData name="Hannah MacDonald (1000076713)" userId="S::macdhr1@student.op.ac.nz::b780575f-1bc2-4ff1-952b-d4801e983c2d" providerId="AD" clId="Web-{83EEAD08-7A4C-4D4A-8815-844B5230E326}" dt="2022-05-16T23:46:50.296" v="251" actId="20577"/>
          <ac:spMkLst>
            <pc:docMk/>
            <pc:sldMk cId="810413203" sldId="261"/>
            <ac:spMk id="24" creationId="{5A95C12A-B297-365F-7604-54B0604905EF}"/>
          </ac:spMkLst>
        </pc:spChg>
        <pc:spChg chg="mod">
          <ac:chgData name="Hannah MacDonald (1000076713)" userId="S::macdhr1@student.op.ac.nz::b780575f-1bc2-4ff1-952b-d4801e983c2d" providerId="AD" clId="Web-{83EEAD08-7A4C-4D4A-8815-844B5230E326}" dt="2022-05-17T04:36:32.479" v="1235" actId="20577"/>
          <ac:spMkLst>
            <pc:docMk/>
            <pc:sldMk cId="810413203" sldId="261"/>
            <ac:spMk id="28" creationId="{C02F1EC4-22E9-6FF4-EA03-761E768F0EE4}"/>
          </ac:spMkLst>
        </pc:spChg>
        <pc:cxnChg chg="add mod">
          <ac:chgData name="Hannah MacDonald (1000076713)" userId="S::macdhr1@student.op.ac.nz::b780575f-1bc2-4ff1-952b-d4801e983c2d" providerId="AD" clId="Web-{83EEAD08-7A4C-4D4A-8815-844B5230E326}" dt="2022-05-17T04:37:46.450" v="1243" actId="1076"/>
          <ac:cxnSpMkLst>
            <pc:docMk/>
            <pc:sldMk cId="810413203" sldId="261"/>
            <ac:cxnSpMk id="2" creationId="{06B8A85D-2784-7A2E-8983-7B327D2D7055}"/>
          </ac:cxnSpMkLst>
        </pc:cxnChg>
      </pc:sldChg>
      <pc:sldChg chg="addSp delSp modSp mod modClrScheme chgLayout">
        <pc:chgData name="Hannah MacDonald (1000076713)" userId="S::macdhr1@student.op.ac.nz::b780575f-1bc2-4ff1-952b-d4801e983c2d" providerId="AD" clId="Web-{83EEAD08-7A4C-4D4A-8815-844B5230E326}" dt="2022-05-17T05:10:54.387" v="1482" actId="14100"/>
        <pc:sldMkLst>
          <pc:docMk/>
          <pc:sldMk cId="2554548902" sldId="262"/>
        </pc:sldMkLst>
        <pc:spChg chg="mod ord">
          <ac:chgData name="Hannah MacDonald (1000076713)" userId="S::macdhr1@student.op.ac.nz::b780575f-1bc2-4ff1-952b-d4801e983c2d" providerId="AD" clId="Web-{83EEAD08-7A4C-4D4A-8815-844B5230E326}" dt="2022-05-17T04:53:26.495" v="1334"/>
          <ac:spMkLst>
            <pc:docMk/>
            <pc:sldMk cId="2554548902" sldId="262"/>
            <ac:spMk id="2" creationId="{80FAAE4A-09D1-38B4-7B7A-A270EE5F49CD}"/>
          </ac:spMkLst>
        </pc:spChg>
        <pc:spChg chg="del mod">
          <ac:chgData name="Hannah MacDonald (1000076713)" userId="S::macdhr1@student.op.ac.nz::b780575f-1bc2-4ff1-952b-d4801e983c2d" providerId="AD" clId="Web-{83EEAD08-7A4C-4D4A-8815-844B5230E326}" dt="2022-05-17T04:26:49.429" v="1104"/>
          <ac:spMkLst>
            <pc:docMk/>
            <pc:sldMk cId="2554548902" sldId="262"/>
            <ac:spMk id="3" creationId="{F6743D6D-B6DB-36FA-CBED-084117785789}"/>
          </ac:spMkLst>
        </pc:spChg>
        <pc:spChg chg="add mod">
          <ac:chgData name="Hannah MacDonald (1000076713)" userId="S::macdhr1@student.op.ac.nz::b780575f-1bc2-4ff1-952b-d4801e983c2d" providerId="AD" clId="Web-{83EEAD08-7A4C-4D4A-8815-844B5230E326}" dt="2022-05-17T04:04:52.341" v="739" actId="14100"/>
          <ac:spMkLst>
            <pc:docMk/>
            <pc:sldMk cId="2554548902" sldId="262"/>
            <ac:spMk id="20" creationId="{74438A71-8722-FA18-9860-6DE320EA111D}"/>
          </ac:spMkLst>
        </pc:spChg>
        <pc:spChg chg="add del mod">
          <ac:chgData name="Hannah MacDonald (1000076713)" userId="S::macdhr1@student.op.ac.nz::b780575f-1bc2-4ff1-952b-d4801e983c2d" providerId="AD" clId="Web-{83EEAD08-7A4C-4D4A-8815-844B5230E326}" dt="2022-05-17T04:04:03.058" v="729"/>
          <ac:spMkLst>
            <pc:docMk/>
            <pc:sldMk cId="2554548902" sldId="262"/>
            <ac:spMk id="22" creationId="{95737CAA-8331-2D24-C5DA-7A0457FF2D27}"/>
          </ac:spMkLst>
        </pc:spChg>
        <pc:spChg chg="add del mod">
          <ac:chgData name="Hannah MacDonald (1000076713)" userId="S::macdhr1@student.op.ac.nz::b780575f-1bc2-4ff1-952b-d4801e983c2d" providerId="AD" clId="Web-{83EEAD08-7A4C-4D4A-8815-844B5230E326}" dt="2022-05-17T04:04:04.574" v="730"/>
          <ac:spMkLst>
            <pc:docMk/>
            <pc:sldMk cId="2554548902" sldId="262"/>
            <ac:spMk id="23" creationId="{B3003A1D-BA25-7FEF-C506-E45B37590177}"/>
          </ac:spMkLst>
        </pc:spChg>
        <pc:spChg chg="add del">
          <ac:chgData name="Hannah MacDonald (1000076713)" userId="S::macdhr1@student.op.ac.nz::b780575f-1bc2-4ff1-952b-d4801e983c2d" providerId="AD" clId="Web-{83EEAD08-7A4C-4D4A-8815-844B5230E326}" dt="2022-05-17T04:04:08.965" v="733"/>
          <ac:spMkLst>
            <pc:docMk/>
            <pc:sldMk cId="2554548902" sldId="262"/>
            <ac:spMk id="24" creationId="{71AF82CF-ECEB-70FF-AC02-2C1D0651F91E}"/>
          </ac:spMkLst>
        </pc:spChg>
        <pc:spChg chg="add del mod">
          <ac:chgData name="Hannah MacDonald (1000076713)" userId="S::macdhr1@student.op.ac.nz::b780575f-1bc2-4ff1-952b-d4801e983c2d" providerId="AD" clId="Web-{83EEAD08-7A4C-4D4A-8815-844B5230E326}" dt="2022-05-17T04:04:17.590" v="737"/>
          <ac:spMkLst>
            <pc:docMk/>
            <pc:sldMk cId="2554548902" sldId="262"/>
            <ac:spMk id="25" creationId="{891C6B97-291B-1C2D-B662-D8CBAA50F97C}"/>
          </ac:spMkLst>
        </pc:spChg>
        <pc:spChg chg="add del mod">
          <ac:chgData name="Hannah MacDonald (1000076713)" userId="S::macdhr1@student.op.ac.nz::b780575f-1bc2-4ff1-952b-d4801e983c2d" providerId="AD" clId="Web-{83EEAD08-7A4C-4D4A-8815-844B5230E326}" dt="2022-05-17T04:04:18.950" v="738"/>
          <ac:spMkLst>
            <pc:docMk/>
            <pc:sldMk cId="2554548902" sldId="262"/>
            <ac:spMk id="26" creationId="{28A0CAD1-AD3B-57BA-8464-5538361ECED1}"/>
          </ac:spMkLst>
        </pc:spChg>
        <pc:spChg chg="add mod">
          <ac:chgData name="Hannah MacDonald (1000076713)" userId="S::macdhr1@student.op.ac.nz::b780575f-1bc2-4ff1-952b-d4801e983c2d" providerId="AD" clId="Web-{83EEAD08-7A4C-4D4A-8815-844B5230E326}" dt="2022-05-17T04:05:16.608" v="744" actId="1076"/>
          <ac:spMkLst>
            <pc:docMk/>
            <pc:sldMk cId="2554548902" sldId="262"/>
            <ac:spMk id="27" creationId="{E76CED13-E5AD-88A9-EA31-425056BD504C}"/>
          </ac:spMkLst>
        </pc:spChg>
        <pc:spChg chg="add mod">
          <ac:chgData name="Hannah MacDonald (1000076713)" userId="S::macdhr1@student.op.ac.nz::b780575f-1bc2-4ff1-952b-d4801e983c2d" providerId="AD" clId="Web-{83EEAD08-7A4C-4D4A-8815-844B5230E326}" dt="2022-05-17T04:05:01.420" v="743" actId="1076"/>
          <ac:spMkLst>
            <pc:docMk/>
            <pc:sldMk cId="2554548902" sldId="262"/>
            <ac:spMk id="28" creationId="{CBA55F2B-167B-C16F-25A7-3FCD0F7922F8}"/>
          </ac:spMkLst>
        </pc:spChg>
        <pc:spChg chg="add mod">
          <ac:chgData name="Hannah MacDonald (1000076713)" userId="S::macdhr1@student.op.ac.nz::b780575f-1bc2-4ff1-952b-d4801e983c2d" providerId="AD" clId="Web-{83EEAD08-7A4C-4D4A-8815-844B5230E326}" dt="2022-05-17T04:26:43.398" v="1102" actId="1076"/>
          <ac:spMkLst>
            <pc:docMk/>
            <pc:sldMk cId="2554548902" sldId="262"/>
            <ac:spMk id="29" creationId="{4CB78B81-A31D-62C1-E52A-B701995F993D}"/>
          </ac:spMkLst>
        </pc:spChg>
        <pc:spChg chg="add mod">
          <ac:chgData name="Hannah MacDonald (1000076713)" userId="S::macdhr1@student.op.ac.nz::b780575f-1bc2-4ff1-952b-d4801e983c2d" providerId="AD" clId="Web-{83EEAD08-7A4C-4D4A-8815-844B5230E326}" dt="2022-05-17T04:24:42.066" v="946" actId="1076"/>
          <ac:spMkLst>
            <pc:docMk/>
            <pc:sldMk cId="2554548902" sldId="262"/>
            <ac:spMk id="30" creationId="{036A72A7-5F8A-0E80-DDF5-B3FE762EB247}"/>
          </ac:spMkLst>
        </pc:spChg>
        <pc:spChg chg="add mod">
          <ac:chgData name="Hannah MacDonald (1000076713)" userId="S::macdhr1@student.op.ac.nz::b780575f-1bc2-4ff1-952b-d4801e983c2d" providerId="AD" clId="Web-{83EEAD08-7A4C-4D4A-8815-844B5230E326}" dt="2022-05-17T04:25:41.615" v="1033" actId="1076"/>
          <ac:spMkLst>
            <pc:docMk/>
            <pc:sldMk cId="2554548902" sldId="262"/>
            <ac:spMk id="31" creationId="{6FAAB626-4F0D-3883-7894-DFB88B474A4C}"/>
          </ac:spMkLst>
        </pc:spChg>
        <pc:spChg chg="add del mod">
          <ac:chgData name="Hannah MacDonald (1000076713)" userId="S::macdhr1@student.op.ac.nz::b780575f-1bc2-4ff1-952b-d4801e983c2d" providerId="AD" clId="Web-{83EEAD08-7A4C-4D4A-8815-844B5230E326}" dt="2022-05-17T04:26:54.586" v="1105"/>
          <ac:spMkLst>
            <pc:docMk/>
            <pc:sldMk cId="2554548902" sldId="262"/>
            <ac:spMk id="33" creationId="{752D7281-15C6-2002-07A7-FDB6324BA852}"/>
          </ac:spMkLst>
        </pc:spChg>
        <pc:spChg chg="add mod">
          <ac:chgData name="Hannah MacDonald (1000076713)" userId="S::macdhr1@student.op.ac.nz::b780575f-1bc2-4ff1-952b-d4801e983c2d" providerId="AD" clId="Web-{83EEAD08-7A4C-4D4A-8815-844B5230E326}" dt="2022-05-17T04:31:54.064" v="1187" actId="20577"/>
          <ac:spMkLst>
            <pc:docMk/>
            <pc:sldMk cId="2554548902" sldId="262"/>
            <ac:spMk id="34" creationId="{3A36DA3B-75AC-A459-DF3A-04D18F00DAE8}"/>
          </ac:spMkLst>
        </pc:spChg>
        <pc:spChg chg="add del">
          <ac:chgData name="Hannah MacDonald (1000076713)" userId="S::macdhr1@student.op.ac.nz::b780575f-1bc2-4ff1-952b-d4801e983c2d" providerId="AD" clId="Web-{83EEAD08-7A4C-4D4A-8815-844B5230E326}" dt="2022-05-17T04:30:15.998" v="1155"/>
          <ac:spMkLst>
            <pc:docMk/>
            <pc:sldMk cId="2554548902" sldId="262"/>
            <ac:spMk id="35" creationId="{F75CAECF-500A-3A79-8A36-827C64C2D336}"/>
          </ac:spMkLst>
        </pc:spChg>
        <pc:spChg chg="add del mod">
          <ac:chgData name="Hannah MacDonald (1000076713)" userId="S::macdhr1@student.op.ac.nz::b780575f-1bc2-4ff1-952b-d4801e983c2d" providerId="AD" clId="Web-{83EEAD08-7A4C-4D4A-8815-844B5230E326}" dt="2022-05-17T04:30:25.936" v="1159"/>
          <ac:spMkLst>
            <pc:docMk/>
            <pc:sldMk cId="2554548902" sldId="262"/>
            <ac:spMk id="36" creationId="{6D0915A5-26A1-D595-3CD3-5A90A8C88A61}"/>
          </ac:spMkLst>
        </pc:spChg>
        <pc:spChg chg="add mod">
          <ac:chgData name="Hannah MacDonald (1000076713)" userId="S::macdhr1@student.op.ac.nz::b780575f-1bc2-4ff1-952b-d4801e983c2d" providerId="AD" clId="Web-{83EEAD08-7A4C-4D4A-8815-844B5230E326}" dt="2022-05-17T04:30:40.374" v="1162" actId="20577"/>
          <ac:spMkLst>
            <pc:docMk/>
            <pc:sldMk cId="2554548902" sldId="262"/>
            <ac:spMk id="37" creationId="{7149D905-BFFD-ACA8-B93B-80712F9DD0F8}"/>
          </ac:spMkLst>
        </pc:spChg>
        <pc:spChg chg="add mod">
          <ac:chgData name="Hannah MacDonald (1000076713)" userId="S::macdhr1@student.op.ac.nz::b780575f-1bc2-4ff1-952b-d4801e983c2d" providerId="AD" clId="Web-{83EEAD08-7A4C-4D4A-8815-844B5230E326}" dt="2022-05-17T04:31:34.782" v="1185" actId="1076"/>
          <ac:spMkLst>
            <pc:docMk/>
            <pc:sldMk cId="2554548902" sldId="262"/>
            <ac:spMk id="38" creationId="{7B212A8D-A293-7EA6-524B-36DF43E72EF4}"/>
          </ac:spMkLst>
        </pc:spChg>
        <pc:spChg chg="add mod">
          <ac:chgData name="Hannah MacDonald (1000076713)" userId="S::macdhr1@student.op.ac.nz::b780575f-1bc2-4ff1-952b-d4801e983c2d" providerId="AD" clId="Web-{83EEAD08-7A4C-4D4A-8815-844B5230E326}" dt="2022-05-17T04:31:23.594" v="1180" actId="1076"/>
          <ac:spMkLst>
            <pc:docMk/>
            <pc:sldMk cId="2554548902" sldId="262"/>
            <ac:spMk id="39" creationId="{84990140-1E99-B258-DF11-91A9108DDEC1}"/>
          </ac:spMkLst>
        </pc:spChg>
        <pc:picChg chg="add del mod">
          <ac:chgData name="Hannah MacDonald (1000076713)" userId="S::macdhr1@student.op.ac.nz::b780575f-1bc2-4ff1-952b-d4801e983c2d" providerId="AD" clId="Web-{83EEAD08-7A4C-4D4A-8815-844B5230E326}" dt="2022-05-17T03:46:17.307" v="592"/>
          <ac:picMkLst>
            <pc:docMk/>
            <pc:sldMk cId="2554548902" sldId="262"/>
            <ac:picMk id="5" creationId="{939CA0D9-400F-EFD0-22EC-4A221DA7AA81}"/>
          </ac:picMkLst>
        </pc:picChg>
        <pc:picChg chg="add del mod">
          <ac:chgData name="Hannah MacDonald (1000076713)" userId="S::macdhr1@student.op.ac.nz::b780575f-1bc2-4ff1-952b-d4801e983c2d" providerId="AD" clId="Web-{83EEAD08-7A4C-4D4A-8815-844B5230E326}" dt="2022-05-17T03:50:47.768" v="621"/>
          <ac:picMkLst>
            <pc:docMk/>
            <pc:sldMk cId="2554548902" sldId="262"/>
            <ac:picMk id="6" creationId="{282F4BB6-1394-2E4D-E8EF-9111C5D4B6BE}"/>
          </ac:picMkLst>
        </pc:picChg>
        <pc:picChg chg="add mod ord">
          <ac:chgData name="Hannah MacDonald (1000076713)" userId="S::macdhr1@student.op.ac.nz::b780575f-1bc2-4ff1-952b-d4801e983c2d" providerId="AD" clId="Web-{83EEAD08-7A4C-4D4A-8815-844B5230E326}" dt="2022-05-17T04:01:57.086" v="710"/>
          <ac:picMkLst>
            <pc:docMk/>
            <pc:sldMk cId="2554548902" sldId="262"/>
            <ac:picMk id="8" creationId="{1A7399FE-F589-599C-6002-47DDF4819B1B}"/>
          </ac:picMkLst>
        </pc:picChg>
        <pc:picChg chg="add mod">
          <ac:chgData name="Hannah MacDonald (1000076713)" userId="S::macdhr1@student.op.ac.nz::b780575f-1bc2-4ff1-952b-d4801e983c2d" providerId="AD" clId="Web-{83EEAD08-7A4C-4D4A-8815-844B5230E326}" dt="2022-05-17T04:31:18.766" v="1179" actId="1076"/>
          <ac:picMkLst>
            <pc:docMk/>
            <pc:sldMk cId="2554548902" sldId="262"/>
            <ac:picMk id="10" creationId="{6A84E2CD-DBC2-FF41-D011-798417DF953D}"/>
          </ac:picMkLst>
        </pc:picChg>
        <pc:picChg chg="add mod ord">
          <ac:chgData name="Hannah MacDonald (1000076713)" userId="S::macdhr1@student.op.ac.nz::b780575f-1bc2-4ff1-952b-d4801e983c2d" providerId="AD" clId="Web-{83EEAD08-7A4C-4D4A-8815-844B5230E326}" dt="2022-05-17T04:01:07.600" v="699"/>
          <ac:picMkLst>
            <pc:docMk/>
            <pc:sldMk cId="2554548902" sldId="262"/>
            <ac:picMk id="12" creationId="{6889CE1A-27D6-D7CC-E391-0B91148D3465}"/>
          </ac:picMkLst>
        </pc:picChg>
        <pc:picChg chg="add del mod">
          <ac:chgData name="Hannah MacDonald (1000076713)" userId="S::macdhr1@student.op.ac.nz::b780575f-1bc2-4ff1-952b-d4801e983c2d" providerId="AD" clId="Web-{83EEAD08-7A4C-4D4A-8815-844B5230E326}" dt="2022-05-17T03:59:44.941" v="690"/>
          <ac:picMkLst>
            <pc:docMk/>
            <pc:sldMk cId="2554548902" sldId="262"/>
            <ac:picMk id="14" creationId="{0C0271A1-E705-3114-4E11-6E87DB5B431A}"/>
          </ac:picMkLst>
        </pc:picChg>
        <pc:picChg chg="add mod">
          <ac:chgData name="Hannah MacDonald (1000076713)" userId="S::macdhr1@student.op.ac.nz::b780575f-1bc2-4ff1-952b-d4801e983c2d" providerId="AD" clId="Web-{83EEAD08-7A4C-4D4A-8815-844B5230E326}" dt="2022-05-17T04:31:12.797" v="1178" actId="1076"/>
          <ac:picMkLst>
            <pc:docMk/>
            <pc:sldMk cId="2554548902" sldId="262"/>
            <ac:picMk id="16" creationId="{13FFA8C7-0803-9AF5-B30D-DACBC962354F}"/>
          </ac:picMkLst>
        </pc:picChg>
        <pc:picChg chg="add mod ord">
          <ac:chgData name="Hannah MacDonald (1000076713)" userId="S::macdhr1@student.op.ac.nz::b780575f-1bc2-4ff1-952b-d4801e983c2d" providerId="AD" clId="Web-{83EEAD08-7A4C-4D4A-8815-844B5230E326}" dt="2022-05-17T04:01:03.084" v="698"/>
          <ac:picMkLst>
            <pc:docMk/>
            <pc:sldMk cId="2554548902" sldId="262"/>
            <ac:picMk id="17" creationId="{B35D965A-214C-7049-BB64-3E02D78AD32A}"/>
          </ac:picMkLst>
        </pc:picChg>
        <pc:picChg chg="add del">
          <ac:chgData name="Hannah MacDonald (1000076713)" userId="S::macdhr1@student.op.ac.nz::b780575f-1bc2-4ff1-952b-d4801e983c2d" providerId="AD" clId="Web-{83EEAD08-7A4C-4D4A-8815-844B5230E326}" dt="2022-05-17T04:01:17.194" v="701"/>
          <ac:picMkLst>
            <pc:docMk/>
            <pc:sldMk cId="2554548902" sldId="262"/>
            <ac:picMk id="18" creationId="{35919278-A6BD-1166-F3E1-3AAD768CD46A}"/>
          </ac:picMkLst>
        </pc:picChg>
        <pc:picChg chg="add mod">
          <ac:chgData name="Hannah MacDonald (1000076713)" userId="S::macdhr1@student.op.ac.nz::b780575f-1bc2-4ff1-952b-d4801e983c2d" providerId="AD" clId="Web-{83EEAD08-7A4C-4D4A-8815-844B5230E326}" dt="2022-05-17T04:01:52.851" v="709" actId="1076"/>
          <ac:picMkLst>
            <pc:docMk/>
            <pc:sldMk cId="2554548902" sldId="262"/>
            <ac:picMk id="19" creationId="{6E85CB0B-CCE3-D247-83A0-63DD01F663DE}"/>
          </ac:picMkLst>
        </pc:picChg>
        <pc:picChg chg="add del">
          <ac:chgData name="Hannah MacDonald (1000076713)" userId="S::macdhr1@student.op.ac.nz::b780575f-1bc2-4ff1-952b-d4801e983c2d" providerId="AD" clId="Web-{83EEAD08-7A4C-4D4A-8815-844B5230E326}" dt="2022-05-17T04:03:44.542" v="722"/>
          <ac:picMkLst>
            <pc:docMk/>
            <pc:sldMk cId="2554548902" sldId="262"/>
            <ac:picMk id="21" creationId="{7A18377C-EFE8-4CE4-0B04-C127AA522DCB}"/>
          </ac:picMkLst>
        </pc:picChg>
        <pc:cxnChg chg="add mod">
          <ac:chgData name="Hannah MacDonald (1000076713)" userId="S::macdhr1@student.op.ac.nz::b780575f-1bc2-4ff1-952b-d4801e983c2d" providerId="AD" clId="Web-{83EEAD08-7A4C-4D4A-8815-844B5230E326}" dt="2022-05-17T05:10:54.387" v="1482" actId="14100"/>
          <ac:cxnSpMkLst>
            <pc:docMk/>
            <pc:sldMk cId="2554548902" sldId="262"/>
            <ac:cxnSpMk id="41" creationId="{AFE3CA0E-142F-04D3-98A6-78304E794492}"/>
          </ac:cxnSpMkLst>
        </pc:cxnChg>
      </pc:sldChg>
      <pc:sldChg chg="modSp mod modClrScheme chgLayout">
        <pc:chgData name="Hannah MacDonald (1000076713)" userId="S::macdhr1@student.op.ac.nz::b780575f-1bc2-4ff1-952b-d4801e983c2d" providerId="AD" clId="Web-{83EEAD08-7A4C-4D4A-8815-844B5230E326}" dt="2022-05-17T05:10:25.495" v="1479" actId="20577"/>
        <pc:sldMkLst>
          <pc:docMk/>
          <pc:sldMk cId="1619649764" sldId="263"/>
        </pc:sldMkLst>
        <pc:spChg chg="mod ord">
          <ac:chgData name="Hannah MacDonald (1000076713)" userId="S::macdhr1@student.op.ac.nz::b780575f-1bc2-4ff1-952b-d4801e983c2d" providerId="AD" clId="Web-{83EEAD08-7A4C-4D4A-8815-844B5230E326}" dt="2022-05-17T04:53:26.495" v="1334"/>
          <ac:spMkLst>
            <pc:docMk/>
            <pc:sldMk cId="1619649764" sldId="263"/>
            <ac:spMk id="2" creationId="{1BCB69B0-B38E-9E16-2F49-F94FAF06C0DB}"/>
          </ac:spMkLst>
        </pc:spChg>
        <pc:spChg chg="mod ord">
          <ac:chgData name="Hannah MacDonald (1000076713)" userId="S::macdhr1@student.op.ac.nz::b780575f-1bc2-4ff1-952b-d4801e983c2d" providerId="AD" clId="Web-{83EEAD08-7A4C-4D4A-8815-844B5230E326}" dt="2022-05-17T05:10:25.495" v="1479" actId="20577"/>
          <ac:spMkLst>
            <pc:docMk/>
            <pc:sldMk cId="1619649764" sldId="263"/>
            <ac:spMk id="3" creationId="{23A6E699-7C50-F685-E3CE-6DACF4DF45C8}"/>
          </ac:spMkLst>
        </pc:spChg>
      </pc:sldChg>
      <pc:sldChg chg="modSp mod modClrScheme chgLayout">
        <pc:chgData name="Hannah MacDonald (1000076713)" userId="S::macdhr1@student.op.ac.nz::b780575f-1bc2-4ff1-952b-d4801e983c2d" providerId="AD" clId="Web-{83EEAD08-7A4C-4D4A-8815-844B5230E326}" dt="2022-05-17T04:53:26.495" v="1334"/>
        <pc:sldMkLst>
          <pc:docMk/>
          <pc:sldMk cId="180896074" sldId="264"/>
        </pc:sldMkLst>
        <pc:spChg chg="mod ord">
          <ac:chgData name="Hannah MacDonald (1000076713)" userId="S::macdhr1@student.op.ac.nz::b780575f-1bc2-4ff1-952b-d4801e983c2d" providerId="AD" clId="Web-{83EEAD08-7A4C-4D4A-8815-844B5230E326}" dt="2022-05-17T04:53:26.495" v="1334"/>
          <ac:spMkLst>
            <pc:docMk/>
            <pc:sldMk cId="180896074" sldId="264"/>
            <ac:spMk id="2" creationId="{0A7ABE9C-7182-5308-679E-2E72B750E400}"/>
          </ac:spMkLst>
        </pc:spChg>
        <pc:spChg chg="mod ord">
          <ac:chgData name="Hannah MacDonald (1000076713)" userId="S::macdhr1@student.op.ac.nz::b780575f-1bc2-4ff1-952b-d4801e983c2d" providerId="AD" clId="Web-{83EEAD08-7A4C-4D4A-8815-844B5230E326}" dt="2022-05-17T04:53:26.495" v="1334"/>
          <ac:spMkLst>
            <pc:docMk/>
            <pc:sldMk cId="180896074" sldId="264"/>
            <ac:spMk id="3" creationId="{0409289B-A635-CE84-7738-89D998C15794}"/>
          </ac:spMkLst>
        </pc:spChg>
      </pc:sldChg>
      <pc:sldChg chg="addSp delSp modSp mod modClrScheme delDesignElem chgLayout">
        <pc:chgData name="Hannah MacDonald (1000076713)" userId="S::macdhr1@student.op.ac.nz::b780575f-1bc2-4ff1-952b-d4801e983c2d" providerId="AD" clId="Web-{83EEAD08-7A4C-4D4A-8815-844B5230E326}" dt="2022-05-17T04:53:26.495" v="1334"/>
        <pc:sldMkLst>
          <pc:docMk/>
          <pc:sldMk cId="265173170" sldId="265"/>
        </pc:sldMkLst>
        <pc:spChg chg="mod ord">
          <ac:chgData name="Hannah MacDonald (1000076713)" userId="S::macdhr1@student.op.ac.nz::b780575f-1bc2-4ff1-952b-d4801e983c2d" providerId="AD" clId="Web-{83EEAD08-7A4C-4D4A-8815-844B5230E326}" dt="2022-05-17T04:53:26.495" v="1334"/>
          <ac:spMkLst>
            <pc:docMk/>
            <pc:sldMk cId="265173170" sldId="265"/>
            <ac:spMk id="2" creationId="{00290778-3CF1-3B03-D3FC-5BF5CB08A4EA}"/>
          </ac:spMkLst>
        </pc:spChg>
        <pc:spChg chg="mod ord">
          <ac:chgData name="Hannah MacDonald (1000076713)" userId="S::macdhr1@student.op.ac.nz::b780575f-1bc2-4ff1-952b-d4801e983c2d" providerId="AD" clId="Web-{83EEAD08-7A4C-4D4A-8815-844B5230E326}" dt="2022-05-17T04:53:26.495" v="1334"/>
          <ac:spMkLst>
            <pc:docMk/>
            <pc:sldMk cId="265173170" sldId="265"/>
            <ac:spMk id="3" creationId="{DC916714-E462-8F26-068F-8151D3394011}"/>
          </ac:spMkLst>
        </pc:spChg>
        <pc:spChg chg="mod">
          <ac:chgData name="Hannah MacDonald (1000076713)" userId="S::macdhr1@student.op.ac.nz::b780575f-1bc2-4ff1-952b-d4801e983c2d" providerId="AD" clId="Web-{83EEAD08-7A4C-4D4A-8815-844B5230E326}" dt="2022-05-16T23:07:07.102" v="82" actId="20577"/>
          <ac:spMkLst>
            <pc:docMk/>
            <pc:sldMk cId="265173170" sldId="265"/>
            <ac:spMk id="47" creationId="{A95DC4F4-B8C0-59EB-962B-DF01A5D19B95}"/>
          </ac:spMkLst>
        </pc:spChg>
        <pc:spChg chg="add del">
          <ac:chgData name="Hannah MacDonald (1000076713)" userId="S::macdhr1@student.op.ac.nz::b780575f-1bc2-4ff1-952b-d4801e983c2d" providerId="AD" clId="Web-{83EEAD08-7A4C-4D4A-8815-844B5230E326}" dt="2022-05-17T04:53:26.495" v="1334"/>
          <ac:spMkLst>
            <pc:docMk/>
            <pc:sldMk cId="265173170" sldId="265"/>
            <ac:spMk id="50" creationId="{9B76D444-2756-434F-AE61-96D69830C13E}"/>
          </ac:spMkLst>
        </pc:spChg>
        <pc:spChg chg="add del">
          <ac:chgData name="Hannah MacDonald (1000076713)" userId="S::macdhr1@student.op.ac.nz::b780575f-1bc2-4ff1-952b-d4801e983c2d" providerId="AD" clId="Web-{83EEAD08-7A4C-4D4A-8815-844B5230E326}" dt="2022-05-17T04:53:26.495" v="1334"/>
          <ac:spMkLst>
            <pc:docMk/>
            <pc:sldMk cId="265173170" sldId="265"/>
            <ac:spMk id="52" creationId="{A27B6159-7734-4564-9E0F-C4BC43C36E52}"/>
          </ac:spMkLst>
        </pc:spChg>
        <pc:inkChg chg="add">
          <ac:chgData name="Hannah MacDonald (1000076713)" userId="S::macdhr1@student.op.ac.nz::b780575f-1bc2-4ff1-952b-d4801e983c2d" providerId="AD" clId="Web-{83EEAD08-7A4C-4D4A-8815-844B5230E326}" dt="2022-05-16T23:08:04.400" v="85"/>
          <ac:inkMkLst>
            <pc:docMk/>
            <pc:sldMk cId="265173170" sldId="265"/>
            <ac:inkMk id="8" creationId="{E72E7AB7-C0F9-0AF5-8723-7210E9CD729D}"/>
          </ac:inkMkLst>
        </pc:inkChg>
        <pc:inkChg chg="add">
          <ac:chgData name="Hannah MacDonald (1000076713)" userId="S::macdhr1@student.op.ac.nz::b780575f-1bc2-4ff1-952b-d4801e983c2d" providerId="AD" clId="Web-{83EEAD08-7A4C-4D4A-8815-844B5230E326}" dt="2022-05-16T23:08:06.197" v="86"/>
          <ac:inkMkLst>
            <pc:docMk/>
            <pc:sldMk cId="265173170" sldId="265"/>
            <ac:inkMk id="9" creationId="{0D165E93-13D3-559A-6152-BE48E262E94C}"/>
          </ac:inkMkLst>
        </pc:inkChg>
        <pc:inkChg chg="add">
          <ac:chgData name="Hannah MacDonald (1000076713)" userId="S::macdhr1@student.op.ac.nz::b780575f-1bc2-4ff1-952b-d4801e983c2d" providerId="AD" clId="Web-{83EEAD08-7A4C-4D4A-8815-844B5230E326}" dt="2022-05-16T23:08:08.103" v="87"/>
          <ac:inkMkLst>
            <pc:docMk/>
            <pc:sldMk cId="265173170" sldId="265"/>
            <ac:inkMk id="10" creationId="{36C3D8B5-712A-4497-F8C1-8701C5F653BE}"/>
          </ac:inkMkLst>
        </pc:inkChg>
        <pc:inkChg chg="add">
          <ac:chgData name="Hannah MacDonald (1000076713)" userId="S::macdhr1@student.op.ac.nz::b780575f-1bc2-4ff1-952b-d4801e983c2d" providerId="AD" clId="Web-{83EEAD08-7A4C-4D4A-8815-844B5230E326}" dt="2022-05-16T23:08:10.072" v="88"/>
          <ac:inkMkLst>
            <pc:docMk/>
            <pc:sldMk cId="265173170" sldId="265"/>
            <ac:inkMk id="11" creationId="{659CEF51-4755-61D6-F1F5-46A26486DA5A}"/>
          </ac:inkMkLst>
        </pc:inkChg>
        <pc:inkChg chg="add">
          <ac:chgData name="Hannah MacDonald (1000076713)" userId="S::macdhr1@student.op.ac.nz::b780575f-1bc2-4ff1-952b-d4801e983c2d" providerId="AD" clId="Web-{83EEAD08-7A4C-4D4A-8815-844B5230E326}" dt="2022-05-16T23:08:12.275" v="89"/>
          <ac:inkMkLst>
            <pc:docMk/>
            <pc:sldMk cId="265173170" sldId="265"/>
            <ac:inkMk id="12" creationId="{BA5223CA-A908-B60A-BAB2-A5CAB551B9EB}"/>
          </ac:inkMkLst>
        </pc:inkChg>
        <pc:inkChg chg="add">
          <ac:chgData name="Hannah MacDonald (1000076713)" userId="S::macdhr1@student.op.ac.nz::b780575f-1bc2-4ff1-952b-d4801e983c2d" providerId="AD" clId="Web-{83EEAD08-7A4C-4D4A-8815-844B5230E326}" dt="2022-05-16T23:08:28.276" v="90"/>
          <ac:inkMkLst>
            <pc:docMk/>
            <pc:sldMk cId="265173170" sldId="265"/>
            <ac:inkMk id="13" creationId="{A232E974-26F2-C7CB-0A1D-3B633FC7E9D5}"/>
          </ac:inkMkLst>
        </pc:inkChg>
        <pc:cxnChg chg="add del">
          <ac:chgData name="Hannah MacDonald (1000076713)" userId="S::macdhr1@student.op.ac.nz::b780575f-1bc2-4ff1-952b-d4801e983c2d" providerId="AD" clId="Web-{83EEAD08-7A4C-4D4A-8815-844B5230E326}" dt="2022-05-17T04:53:26.495" v="1334"/>
          <ac:cxnSpMkLst>
            <pc:docMk/>
            <pc:sldMk cId="265173170" sldId="265"/>
            <ac:cxnSpMk id="54" creationId="{E2FFB46B-05BC-4950-B18A-9593FDAE6ED7}"/>
          </ac:cxnSpMkLst>
        </pc:cxnChg>
      </pc:sldChg>
      <pc:sldChg chg="del">
        <pc:chgData name="Hannah MacDonald (1000076713)" userId="S::macdhr1@student.op.ac.nz::b780575f-1bc2-4ff1-952b-d4801e983c2d" providerId="AD" clId="Web-{83EEAD08-7A4C-4D4A-8815-844B5230E326}" dt="2022-05-16T23:56:55.454" v="346"/>
        <pc:sldMkLst>
          <pc:docMk/>
          <pc:sldMk cId="1393726684" sldId="266"/>
        </pc:sldMkLst>
      </pc:sldChg>
      <pc:sldChg chg="addSp delSp modSp mod modClrScheme delDesignElem chgLayout">
        <pc:chgData name="Hannah MacDonald (1000076713)" userId="S::macdhr1@student.op.ac.nz::b780575f-1bc2-4ff1-952b-d4801e983c2d" providerId="AD" clId="Web-{83EEAD08-7A4C-4D4A-8815-844B5230E326}" dt="2022-05-17T04:53:26.495" v="1334"/>
        <pc:sldMkLst>
          <pc:docMk/>
          <pc:sldMk cId="2557937591" sldId="267"/>
        </pc:sldMkLst>
        <pc:spChg chg="mod ord">
          <ac:chgData name="Hannah MacDonald (1000076713)" userId="S::macdhr1@student.op.ac.nz::b780575f-1bc2-4ff1-952b-d4801e983c2d" providerId="AD" clId="Web-{83EEAD08-7A4C-4D4A-8815-844B5230E326}" dt="2022-05-17T04:53:26.495" v="1334"/>
          <ac:spMkLst>
            <pc:docMk/>
            <pc:sldMk cId="2557937591" sldId="267"/>
            <ac:spMk id="2" creationId="{10955979-7990-4415-8378-DD939146D485}"/>
          </ac:spMkLst>
        </pc:spChg>
        <pc:spChg chg="add del">
          <ac:chgData name="Hannah MacDonald (1000076713)" userId="S::macdhr1@student.op.ac.nz::b780575f-1bc2-4ff1-952b-d4801e983c2d" providerId="AD" clId="Web-{83EEAD08-7A4C-4D4A-8815-844B5230E326}" dt="2022-05-17T04:53:26.495" v="1334"/>
          <ac:spMkLst>
            <pc:docMk/>
            <pc:sldMk cId="2557937591" sldId="267"/>
            <ac:spMk id="44" creationId="{3CD9DF72-87A3-404E-A828-84CBF11A8303}"/>
          </ac:spMkLst>
        </pc:spChg>
        <pc:graphicFrameChg chg="modGraphic">
          <ac:chgData name="Hannah MacDonald (1000076713)" userId="S::macdhr1@student.op.ac.nz::b780575f-1bc2-4ff1-952b-d4801e983c2d" providerId="AD" clId="Web-{83EEAD08-7A4C-4D4A-8815-844B5230E326}" dt="2022-05-17T04:16:31.613" v="749" actId="20577"/>
          <ac:graphicFrameMkLst>
            <pc:docMk/>
            <pc:sldMk cId="2557937591" sldId="267"/>
            <ac:graphicFrameMk id="33" creationId="{0652EA0A-6A9A-D595-0344-7FE4DFFC8EE8}"/>
          </ac:graphicFrameMkLst>
        </pc:graphicFrameChg>
        <pc:cxnChg chg="add del">
          <ac:chgData name="Hannah MacDonald (1000076713)" userId="S::macdhr1@student.op.ac.nz::b780575f-1bc2-4ff1-952b-d4801e983c2d" providerId="AD" clId="Web-{83EEAD08-7A4C-4D4A-8815-844B5230E326}" dt="2022-05-17T04:53:26.495" v="1334"/>
          <ac:cxnSpMkLst>
            <pc:docMk/>
            <pc:sldMk cId="2557937591" sldId="267"/>
            <ac:cxnSpMk id="46" creationId="{20E3A342-4D61-4E3F-AF90-1AB42AEB96CC}"/>
          </ac:cxnSpMkLst>
        </pc:cxnChg>
      </pc:sldChg>
      <pc:sldChg chg="modSp mod modClrScheme chgLayout">
        <pc:chgData name="Hannah MacDonald (1000076713)" userId="S::macdhr1@student.op.ac.nz::b780575f-1bc2-4ff1-952b-d4801e983c2d" providerId="AD" clId="Web-{83EEAD08-7A4C-4D4A-8815-844B5230E326}" dt="2022-05-17T04:53:26.495" v="1334"/>
        <pc:sldMkLst>
          <pc:docMk/>
          <pc:sldMk cId="1772022573" sldId="268"/>
        </pc:sldMkLst>
        <pc:spChg chg="mod ord">
          <ac:chgData name="Hannah MacDonald (1000076713)" userId="S::macdhr1@student.op.ac.nz::b780575f-1bc2-4ff1-952b-d4801e983c2d" providerId="AD" clId="Web-{83EEAD08-7A4C-4D4A-8815-844B5230E326}" dt="2022-05-17T04:53:26.495" v="1334"/>
          <ac:spMkLst>
            <pc:docMk/>
            <pc:sldMk cId="1772022573" sldId="268"/>
            <ac:spMk id="2" creationId="{24C587AF-C56A-2466-EA18-0B209BE5CBF1}"/>
          </ac:spMkLst>
        </pc:spChg>
      </pc:sldChg>
      <pc:sldChg chg="addSp delSp modSp mod modClrScheme chgLayout">
        <pc:chgData name="Hannah MacDonald (1000076713)" userId="S::macdhr1@student.op.ac.nz::b780575f-1bc2-4ff1-952b-d4801e983c2d" providerId="AD" clId="Web-{83EEAD08-7A4C-4D4A-8815-844B5230E326}" dt="2022-05-17T04:53:26.495" v="1334"/>
        <pc:sldMkLst>
          <pc:docMk/>
          <pc:sldMk cId="3687553542" sldId="271"/>
        </pc:sldMkLst>
        <pc:spChg chg="mod">
          <ac:chgData name="Hannah MacDonald (1000076713)" userId="S::macdhr1@student.op.ac.nz::b780575f-1bc2-4ff1-952b-d4801e983c2d" providerId="AD" clId="Web-{83EEAD08-7A4C-4D4A-8815-844B5230E326}" dt="2022-05-17T03:17:19.190" v="390" actId="20577"/>
          <ac:spMkLst>
            <pc:docMk/>
            <pc:sldMk cId="3687553542" sldId="271"/>
            <ac:spMk id="2" creationId="{AED4158F-0D28-0809-C0DD-EA7FB7867764}"/>
          </ac:spMkLst>
        </pc:spChg>
        <pc:spChg chg="mod ord">
          <ac:chgData name="Hannah MacDonald (1000076713)" userId="S::macdhr1@student.op.ac.nz::b780575f-1bc2-4ff1-952b-d4801e983c2d" providerId="AD" clId="Web-{83EEAD08-7A4C-4D4A-8815-844B5230E326}" dt="2022-05-17T04:53:26.495" v="1334"/>
          <ac:spMkLst>
            <pc:docMk/>
            <pc:sldMk cId="3687553542" sldId="271"/>
            <ac:spMk id="9" creationId="{0F15B27A-89D5-56F3-B7C7-EAAAFDC85E31}"/>
          </ac:spMkLst>
        </pc:spChg>
        <pc:spChg chg="mod">
          <ac:chgData name="Hannah MacDonald (1000076713)" userId="S::macdhr1@student.op.ac.nz::b780575f-1bc2-4ff1-952b-d4801e983c2d" providerId="AD" clId="Web-{83EEAD08-7A4C-4D4A-8815-844B5230E326}" dt="2022-05-17T03:17:11.705" v="387" actId="20577"/>
          <ac:spMkLst>
            <pc:docMk/>
            <pc:sldMk cId="3687553542" sldId="271"/>
            <ac:spMk id="18" creationId="{DD0A64C6-245F-6E01-5306-89B9252CCD31}"/>
          </ac:spMkLst>
        </pc:spChg>
        <pc:spChg chg="mod">
          <ac:chgData name="Hannah MacDonald (1000076713)" userId="S::macdhr1@student.op.ac.nz::b780575f-1bc2-4ff1-952b-d4801e983c2d" providerId="AD" clId="Web-{83EEAD08-7A4C-4D4A-8815-844B5230E326}" dt="2022-05-16T23:21:52.174" v="214" actId="20577"/>
          <ac:spMkLst>
            <pc:docMk/>
            <pc:sldMk cId="3687553542" sldId="271"/>
            <ac:spMk id="19" creationId="{71886588-242F-E24E-B770-FEA65952563D}"/>
          </ac:spMkLst>
        </pc:spChg>
        <pc:grpChg chg="del">
          <ac:chgData name="Hannah MacDonald (1000076713)" userId="S::macdhr1@student.op.ac.nz::b780575f-1bc2-4ff1-952b-d4801e983c2d" providerId="AD" clId="Web-{83EEAD08-7A4C-4D4A-8815-844B5230E326}" dt="2022-05-16T23:00:06.699" v="26"/>
          <ac:grpSpMkLst>
            <pc:docMk/>
            <pc:sldMk cId="3687553542" sldId="271"/>
            <ac:grpSpMk id="45" creationId="{91C39CA7-0E18-B895-2FFC-0BAA7F32B87E}"/>
          </ac:grpSpMkLst>
        </pc:grpChg>
        <pc:inkChg chg="del">
          <ac:chgData name="Hannah MacDonald (1000076713)" userId="S::macdhr1@student.op.ac.nz::b780575f-1bc2-4ff1-952b-d4801e983c2d" providerId="AD" clId="Web-{83EEAD08-7A4C-4D4A-8815-844B5230E326}" dt="2022-05-16T23:00:06.402" v="14"/>
          <ac:inkMkLst>
            <pc:docMk/>
            <pc:sldMk cId="3687553542" sldId="271"/>
            <ac:inkMk id="4" creationId="{DE47729E-4762-CDDE-2148-8F0FD8DAB0B3}"/>
          </ac:inkMkLst>
        </pc:inkChg>
        <pc:inkChg chg="del">
          <ac:chgData name="Hannah MacDonald (1000076713)" userId="S::macdhr1@student.op.ac.nz::b780575f-1bc2-4ff1-952b-d4801e983c2d" providerId="AD" clId="Web-{83EEAD08-7A4C-4D4A-8815-844B5230E326}" dt="2022-05-16T23:00:06.402" v="13"/>
          <ac:inkMkLst>
            <pc:docMk/>
            <pc:sldMk cId="3687553542" sldId="271"/>
            <ac:inkMk id="5" creationId="{3F8A6F89-E1CE-ABBF-1CCE-343E9CC3D496}"/>
          </ac:inkMkLst>
        </pc:inkChg>
        <pc:inkChg chg="del">
          <ac:chgData name="Hannah MacDonald (1000076713)" userId="S::macdhr1@student.op.ac.nz::b780575f-1bc2-4ff1-952b-d4801e983c2d" providerId="AD" clId="Web-{83EEAD08-7A4C-4D4A-8815-844B5230E326}" dt="2022-05-16T23:00:06.402" v="12"/>
          <ac:inkMkLst>
            <pc:docMk/>
            <pc:sldMk cId="3687553542" sldId="271"/>
            <ac:inkMk id="6" creationId="{D848D9AE-4903-55E7-5EBD-DBF141CDEE3A}"/>
          </ac:inkMkLst>
        </pc:inkChg>
        <pc:inkChg chg="del">
          <ac:chgData name="Hannah MacDonald (1000076713)" userId="S::macdhr1@student.op.ac.nz::b780575f-1bc2-4ff1-952b-d4801e983c2d" providerId="AD" clId="Web-{83EEAD08-7A4C-4D4A-8815-844B5230E326}" dt="2022-05-16T23:00:06.402" v="11"/>
          <ac:inkMkLst>
            <pc:docMk/>
            <pc:sldMk cId="3687553542" sldId="271"/>
            <ac:inkMk id="7" creationId="{721D848C-09A7-F4C4-7A27-0106B1FE62FF}"/>
          </ac:inkMkLst>
        </pc:inkChg>
        <pc:inkChg chg="del">
          <ac:chgData name="Hannah MacDonald (1000076713)" userId="S::macdhr1@student.op.ac.nz::b780575f-1bc2-4ff1-952b-d4801e983c2d" providerId="AD" clId="Web-{83EEAD08-7A4C-4D4A-8815-844B5230E326}" dt="2022-05-16T23:00:06.402" v="10"/>
          <ac:inkMkLst>
            <pc:docMk/>
            <pc:sldMk cId="3687553542" sldId="271"/>
            <ac:inkMk id="8" creationId="{9E85679E-9EFA-883A-6C50-FC8573E42664}"/>
          </ac:inkMkLst>
        </pc:inkChg>
        <pc:inkChg chg="del">
          <ac:chgData name="Hannah MacDonald (1000076713)" userId="S::macdhr1@student.op.ac.nz::b780575f-1bc2-4ff1-952b-d4801e983c2d" providerId="AD" clId="Web-{83EEAD08-7A4C-4D4A-8815-844B5230E326}" dt="2022-05-16T23:00:06.402" v="9"/>
          <ac:inkMkLst>
            <pc:docMk/>
            <pc:sldMk cId="3687553542" sldId="271"/>
            <ac:inkMk id="10" creationId="{37DF54C2-4361-25AD-D1D4-C13A5E9C9BEB}"/>
          </ac:inkMkLst>
        </pc:inkChg>
        <pc:inkChg chg="del">
          <ac:chgData name="Hannah MacDonald (1000076713)" userId="S::macdhr1@student.op.ac.nz::b780575f-1bc2-4ff1-952b-d4801e983c2d" providerId="AD" clId="Web-{83EEAD08-7A4C-4D4A-8815-844B5230E326}" dt="2022-05-16T23:00:06.402" v="8"/>
          <ac:inkMkLst>
            <pc:docMk/>
            <pc:sldMk cId="3687553542" sldId="271"/>
            <ac:inkMk id="20" creationId="{109F2410-EB52-7C30-B693-A634E9972831}"/>
          </ac:inkMkLst>
        </pc:inkChg>
        <pc:inkChg chg="del">
          <ac:chgData name="Hannah MacDonald (1000076713)" userId="S::macdhr1@student.op.ac.nz::b780575f-1bc2-4ff1-952b-d4801e983c2d" providerId="AD" clId="Web-{83EEAD08-7A4C-4D4A-8815-844B5230E326}" dt="2022-05-16T23:00:06.402" v="7"/>
          <ac:inkMkLst>
            <pc:docMk/>
            <pc:sldMk cId="3687553542" sldId="271"/>
            <ac:inkMk id="21" creationId="{78EC2670-6236-385C-C1BA-AEA7A6DC3703}"/>
          </ac:inkMkLst>
        </pc:inkChg>
        <pc:inkChg chg="del">
          <ac:chgData name="Hannah MacDonald (1000076713)" userId="S::macdhr1@student.op.ac.nz::b780575f-1bc2-4ff1-952b-d4801e983c2d" providerId="AD" clId="Web-{83EEAD08-7A4C-4D4A-8815-844B5230E326}" dt="2022-05-16T23:02:28.375" v="57"/>
          <ac:inkMkLst>
            <pc:docMk/>
            <pc:sldMk cId="3687553542" sldId="271"/>
            <ac:inkMk id="22" creationId="{D005B2C2-AA0B-068A-F857-1754F72A5A7D}"/>
          </ac:inkMkLst>
        </pc:inkChg>
        <pc:inkChg chg="del">
          <ac:chgData name="Hannah MacDonald (1000076713)" userId="S::macdhr1@student.op.ac.nz::b780575f-1bc2-4ff1-952b-d4801e983c2d" providerId="AD" clId="Web-{83EEAD08-7A4C-4D4A-8815-844B5230E326}" dt="2022-05-16T23:00:06.402" v="6"/>
          <ac:inkMkLst>
            <pc:docMk/>
            <pc:sldMk cId="3687553542" sldId="271"/>
            <ac:inkMk id="23" creationId="{525EE17B-7C67-13A4-22C5-49F1A9B65771}"/>
          </ac:inkMkLst>
        </pc:inkChg>
        <pc:inkChg chg="del">
          <ac:chgData name="Hannah MacDonald (1000076713)" userId="S::macdhr1@student.op.ac.nz::b780575f-1bc2-4ff1-952b-d4801e983c2d" providerId="AD" clId="Web-{83EEAD08-7A4C-4D4A-8815-844B5230E326}" dt="2022-05-16T22:59:35.385" v="5"/>
          <ac:inkMkLst>
            <pc:docMk/>
            <pc:sldMk cId="3687553542" sldId="271"/>
            <ac:inkMk id="25" creationId="{BB2C6498-449F-FB34-4C3B-CA687E3D8C73}"/>
          </ac:inkMkLst>
        </pc:inkChg>
        <pc:inkChg chg="del">
          <ac:chgData name="Hannah MacDonald (1000076713)" userId="S::macdhr1@student.op.ac.nz::b780575f-1bc2-4ff1-952b-d4801e983c2d" providerId="AD" clId="Web-{83EEAD08-7A4C-4D4A-8815-844B5230E326}" dt="2022-05-16T22:59:35.339" v="4"/>
          <ac:inkMkLst>
            <pc:docMk/>
            <pc:sldMk cId="3687553542" sldId="271"/>
            <ac:inkMk id="26" creationId="{B9AD9824-E1E0-DECE-8B9E-9E097F91AFEB}"/>
          </ac:inkMkLst>
        </pc:inkChg>
        <pc:inkChg chg="del">
          <ac:chgData name="Hannah MacDonald (1000076713)" userId="S::macdhr1@student.op.ac.nz::b780575f-1bc2-4ff1-952b-d4801e983c2d" providerId="AD" clId="Web-{83EEAD08-7A4C-4D4A-8815-844B5230E326}" dt="2022-05-16T22:59:35.307" v="3"/>
          <ac:inkMkLst>
            <pc:docMk/>
            <pc:sldMk cId="3687553542" sldId="271"/>
            <ac:inkMk id="27" creationId="{9FE7C119-33BE-AB59-941E-5EB492314F73}"/>
          </ac:inkMkLst>
        </pc:inkChg>
        <pc:inkChg chg="del">
          <ac:chgData name="Hannah MacDonald (1000076713)" userId="S::macdhr1@student.op.ac.nz::b780575f-1bc2-4ff1-952b-d4801e983c2d" providerId="AD" clId="Web-{83EEAD08-7A4C-4D4A-8815-844B5230E326}" dt="2022-05-16T22:59:35.260" v="2"/>
          <ac:inkMkLst>
            <pc:docMk/>
            <pc:sldMk cId="3687553542" sldId="271"/>
            <ac:inkMk id="28" creationId="{B223DF4A-901B-5B5E-0318-9D8842070DA1}"/>
          </ac:inkMkLst>
        </pc:inkChg>
        <pc:inkChg chg="del topLvl">
          <ac:chgData name="Hannah MacDonald (1000076713)" userId="S::macdhr1@student.op.ac.nz::b780575f-1bc2-4ff1-952b-d4801e983c2d" providerId="AD" clId="Web-{83EEAD08-7A4C-4D4A-8815-844B5230E326}" dt="2022-05-16T23:00:06.699" v="27"/>
          <ac:inkMkLst>
            <pc:docMk/>
            <pc:sldMk cId="3687553542" sldId="271"/>
            <ac:inkMk id="29" creationId="{4273432C-A17A-5832-BE38-511DADD08569}"/>
          </ac:inkMkLst>
        </pc:inkChg>
        <pc:inkChg chg="del topLvl">
          <ac:chgData name="Hannah MacDonald (1000076713)" userId="S::macdhr1@student.op.ac.nz::b780575f-1bc2-4ff1-952b-d4801e983c2d" providerId="AD" clId="Web-{83EEAD08-7A4C-4D4A-8815-844B5230E326}" dt="2022-05-16T23:00:06.699" v="26"/>
          <ac:inkMkLst>
            <pc:docMk/>
            <pc:sldMk cId="3687553542" sldId="271"/>
            <ac:inkMk id="30" creationId="{4DA4E531-E873-5D4F-CE98-7115E0B8B2CB}"/>
          </ac:inkMkLst>
        </pc:inkChg>
        <pc:inkChg chg="del">
          <ac:chgData name="Hannah MacDonald (1000076713)" userId="S::macdhr1@student.op.ac.nz::b780575f-1bc2-4ff1-952b-d4801e983c2d" providerId="AD" clId="Web-{83EEAD08-7A4C-4D4A-8815-844B5230E326}" dt="2022-05-16T23:00:06.683" v="25"/>
          <ac:inkMkLst>
            <pc:docMk/>
            <pc:sldMk cId="3687553542" sldId="271"/>
            <ac:inkMk id="31" creationId="{74ADF9DF-2507-467F-DDD8-0F7C4A560044}"/>
          </ac:inkMkLst>
        </pc:inkChg>
        <pc:inkChg chg="del">
          <ac:chgData name="Hannah MacDonald (1000076713)" userId="S::macdhr1@student.op.ac.nz::b780575f-1bc2-4ff1-952b-d4801e983c2d" providerId="AD" clId="Web-{83EEAD08-7A4C-4D4A-8815-844B5230E326}" dt="2022-05-16T23:00:06.683" v="24"/>
          <ac:inkMkLst>
            <pc:docMk/>
            <pc:sldMk cId="3687553542" sldId="271"/>
            <ac:inkMk id="32" creationId="{D0D14503-0AE2-2D70-8ACB-17B0B7F23037}"/>
          </ac:inkMkLst>
        </pc:inkChg>
        <pc:inkChg chg="del">
          <ac:chgData name="Hannah MacDonald (1000076713)" userId="S::macdhr1@student.op.ac.nz::b780575f-1bc2-4ff1-952b-d4801e983c2d" providerId="AD" clId="Web-{83EEAD08-7A4C-4D4A-8815-844B5230E326}" dt="2022-05-16T23:00:06.668" v="23"/>
          <ac:inkMkLst>
            <pc:docMk/>
            <pc:sldMk cId="3687553542" sldId="271"/>
            <ac:inkMk id="33" creationId="{0E938F41-A20D-BB68-8EFF-0792F6973FD1}"/>
          </ac:inkMkLst>
        </pc:inkChg>
        <pc:inkChg chg="del">
          <ac:chgData name="Hannah MacDonald (1000076713)" userId="S::macdhr1@student.op.ac.nz::b780575f-1bc2-4ff1-952b-d4801e983c2d" providerId="AD" clId="Web-{83EEAD08-7A4C-4D4A-8815-844B5230E326}" dt="2022-05-16T23:00:06.652" v="22"/>
          <ac:inkMkLst>
            <pc:docMk/>
            <pc:sldMk cId="3687553542" sldId="271"/>
            <ac:inkMk id="34" creationId="{DF8D0215-192C-59C4-613B-A61A8AF540BB}"/>
          </ac:inkMkLst>
        </pc:inkChg>
        <pc:inkChg chg="del">
          <ac:chgData name="Hannah MacDonald (1000076713)" userId="S::macdhr1@student.op.ac.nz::b780575f-1bc2-4ff1-952b-d4801e983c2d" providerId="AD" clId="Web-{83EEAD08-7A4C-4D4A-8815-844B5230E326}" dt="2022-05-16T23:00:06.511" v="15"/>
          <ac:inkMkLst>
            <pc:docMk/>
            <pc:sldMk cId="3687553542" sldId="271"/>
            <ac:inkMk id="36" creationId="{F0F82EBB-886E-3FA8-C525-39F155DF2746}"/>
          </ac:inkMkLst>
        </pc:inkChg>
        <pc:inkChg chg="del">
          <ac:chgData name="Hannah MacDonald (1000076713)" userId="S::macdhr1@student.op.ac.nz::b780575f-1bc2-4ff1-952b-d4801e983c2d" providerId="AD" clId="Web-{83EEAD08-7A4C-4D4A-8815-844B5230E326}" dt="2022-05-16T23:00:06.636" v="21"/>
          <ac:inkMkLst>
            <pc:docMk/>
            <pc:sldMk cId="3687553542" sldId="271"/>
            <ac:inkMk id="38" creationId="{FA825B74-6F66-5A1C-B1D7-A3CC4332F505}"/>
          </ac:inkMkLst>
        </pc:inkChg>
        <pc:inkChg chg="del">
          <ac:chgData name="Hannah MacDonald (1000076713)" userId="S::macdhr1@student.op.ac.nz::b780575f-1bc2-4ff1-952b-d4801e983c2d" providerId="AD" clId="Web-{83EEAD08-7A4C-4D4A-8815-844B5230E326}" dt="2022-05-16T23:00:06.621" v="20"/>
          <ac:inkMkLst>
            <pc:docMk/>
            <pc:sldMk cId="3687553542" sldId="271"/>
            <ac:inkMk id="40" creationId="{978B6F40-2069-54C7-E951-18522CABD8AB}"/>
          </ac:inkMkLst>
        </pc:inkChg>
        <pc:inkChg chg="del">
          <ac:chgData name="Hannah MacDonald (1000076713)" userId="S::macdhr1@student.op.ac.nz::b780575f-1bc2-4ff1-952b-d4801e983c2d" providerId="AD" clId="Web-{83EEAD08-7A4C-4D4A-8815-844B5230E326}" dt="2022-05-16T23:00:06.589" v="19"/>
          <ac:inkMkLst>
            <pc:docMk/>
            <pc:sldMk cId="3687553542" sldId="271"/>
            <ac:inkMk id="41" creationId="{8BDEF86D-62C9-542E-98B1-BB69DCD61FBC}"/>
          </ac:inkMkLst>
        </pc:inkChg>
        <pc:inkChg chg="del">
          <ac:chgData name="Hannah MacDonald (1000076713)" userId="S::macdhr1@student.op.ac.nz::b780575f-1bc2-4ff1-952b-d4801e983c2d" providerId="AD" clId="Web-{83EEAD08-7A4C-4D4A-8815-844B5230E326}" dt="2022-05-16T23:00:06.574" v="18"/>
          <ac:inkMkLst>
            <pc:docMk/>
            <pc:sldMk cId="3687553542" sldId="271"/>
            <ac:inkMk id="42" creationId="{F6BA635B-C4AB-6608-4CBD-423F3276048A}"/>
          </ac:inkMkLst>
        </pc:inkChg>
        <pc:inkChg chg="del">
          <ac:chgData name="Hannah MacDonald (1000076713)" userId="S::macdhr1@student.op.ac.nz::b780575f-1bc2-4ff1-952b-d4801e983c2d" providerId="AD" clId="Web-{83EEAD08-7A4C-4D4A-8815-844B5230E326}" dt="2022-05-16T23:00:06.543" v="17"/>
          <ac:inkMkLst>
            <pc:docMk/>
            <pc:sldMk cId="3687553542" sldId="271"/>
            <ac:inkMk id="43" creationId="{A9BF9247-7A8F-B057-9821-FAE71FB88901}"/>
          </ac:inkMkLst>
        </pc:inkChg>
        <pc:inkChg chg="del">
          <ac:chgData name="Hannah MacDonald (1000076713)" userId="S::macdhr1@student.op.ac.nz::b780575f-1bc2-4ff1-952b-d4801e983c2d" providerId="AD" clId="Web-{83EEAD08-7A4C-4D4A-8815-844B5230E326}" dt="2022-05-16T23:00:06.511" v="16"/>
          <ac:inkMkLst>
            <pc:docMk/>
            <pc:sldMk cId="3687553542" sldId="271"/>
            <ac:inkMk id="44" creationId="{13A34AE8-339C-E36C-679F-493F64492C14}"/>
          </ac:inkMkLst>
        </pc:inkChg>
        <pc:inkChg chg="add del">
          <ac:chgData name="Hannah MacDonald (1000076713)" userId="S::macdhr1@student.op.ac.nz::b780575f-1bc2-4ff1-952b-d4801e983c2d" providerId="AD" clId="Web-{83EEAD08-7A4C-4D4A-8815-844B5230E326}" dt="2022-05-16T23:08:51.480" v="92"/>
          <ac:inkMkLst>
            <pc:docMk/>
            <pc:sldMk cId="3687553542" sldId="271"/>
            <ac:inkMk id="55" creationId="{5426B4E6-EE19-2CA1-D1EF-E69FAD825977}"/>
          </ac:inkMkLst>
        </pc:inkChg>
        <pc:cxnChg chg="add mod">
          <ac:chgData name="Hannah MacDonald (1000076713)" userId="S::macdhr1@student.op.ac.nz::b780575f-1bc2-4ff1-952b-d4801e983c2d" providerId="AD" clId="Web-{83EEAD08-7A4C-4D4A-8815-844B5230E326}" dt="2022-05-17T04:38:46.842" v="1258"/>
          <ac:cxnSpMkLst>
            <pc:docMk/>
            <pc:sldMk cId="3687553542" sldId="271"/>
            <ac:cxnSpMk id="4" creationId="{A9BC1EFB-7D86-4C2C-21CD-B065E13D0939}"/>
          </ac:cxnSpMkLst>
        </pc:cxnChg>
        <pc:cxnChg chg="add mod">
          <ac:chgData name="Hannah MacDonald (1000076713)" userId="S::macdhr1@student.op.ac.nz::b780575f-1bc2-4ff1-952b-d4801e983c2d" providerId="AD" clId="Web-{83EEAD08-7A4C-4D4A-8815-844B5230E326}" dt="2022-05-17T04:38:43.076" v="1257"/>
          <ac:cxnSpMkLst>
            <pc:docMk/>
            <pc:sldMk cId="3687553542" sldId="271"/>
            <ac:cxnSpMk id="21" creationId="{FD0AA849-CF79-F1F7-3D34-C9F95F0C501F}"/>
          </ac:cxnSpMkLst>
        </pc:cxnChg>
      </pc:sldChg>
      <pc:sldChg chg="addSp delSp modSp mod modClrScheme chgLayout">
        <pc:chgData name="Hannah MacDonald (1000076713)" userId="S::macdhr1@student.op.ac.nz::b780575f-1bc2-4ff1-952b-d4801e983c2d" providerId="AD" clId="Web-{83EEAD08-7A4C-4D4A-8815-844B5230E326}" dt="2022-05-17T04:53:26.495" v="1334"/>
        <pc:sldMkLst>
          <pc:docMk/>
          <pc:sldMk cId="979084423" sldId="276"/>
        </pc:sldMkLst>
        <pc:spChg chg="mod">
          <ac:chgData name="Hannah MacDonald (1000076713)" userId="S::macdhr1@student.op.ac.nz::b780575f-1bc2-4ff1-952b-d4801e983c2d" providerId="AD" clId="Web-{83EEAD08-7A4C-4D4A-8815-844B5230E326}" dt="2022-05-16T23:49:52.129" v="279" actId="20577"/>
          <ac:spMkLst>
            <pc:docMk/>
            <pc:sldMk cId="979084423" sldId="276"/>
            <ac:spMk id="20" creationId="{9470898E-E32C-11C4-9662-AD5A686C94BE}"/>
          </ac:spMkLst>
        </pc:spChg>
        <pc:spChg chg="mod">
          <ac:chgData name="Hannah MacDonald (1000076713)" userId="S::macdhr1@student.op.ac.nz::b780575f-1bc2-4ff1-952b-d4801e983c2d" providerId="AD" clId="Web-{83EEAD08-7A4C-4D4A-8815-844B5230E326}" dt="2022-05-16T23:50:50.225" v="310" actId="1076"/>
          <ac:spMkLst>
            <pc:docMk/>
            <pc:sldMk cId="979084423" sldId="276"/>
            <ac:spMk id="21" creationId="{C80019E4-82EF-A9FB-103A-89D59D9708A8}"/>
          </ac:spMkLst>
        </pc:spChg>
        <pc:spChg chg="mod">
          <ac:chgData name="Hannah MacDonald (1000076713)" userId="S::macdhr1@student.op.ac.nz::b780575f-1bc2-4ff1-952b-d4801e983c2d" providerId="AD" clId="Web-{83EEAD08-7A4C-4D4A-8815-844B5230E326}" dt="2022-05-16T23:51:13.288" v="311" actId="1076"/>
          <ac:spMkLst>
            <pc:docMk/>
            <pc:sldMk cId="979084423" sldId="276"/>
            <ac:spMk id="43" creationId="{CEC10D0D-6C44-AA17-4C63-22EC7FA3806E}"/>
          </ac:spMkLst>
        </pc:spChg>
        <pc:spChg chg="mod">
          <ac:chgData name="Hannah MacDonald (1000076713)" userId="S::macdhr1@student.op.ac.nz::b780575f-1bc2-4ff1-952b-d4801e983c2d" providerId="AD" clId="Web-{83EEAD08-7A4C-4D4A-8815-844B5230E326}" dt="2022-05-16T23:53:27.510" v="344" actId="1076"/>
          <ac:spMkLst>
            <pc:docMk/>
            <pc:sldMk cId="979084423" sldId="276"/>
            <ac:spMk id="45" creationId="{9DC22165-3C42-4B7E-9A40-C2AD8B445610}"/>
          </ac:spMkLst>
        </pc:spChg>
        <pc:spChg chg="mod">
          <ac:chgData name="Hannah MacDonald (1000076713)" userId="S::macdhr1@student.op.ac.nz::b780575f-1bc2-4ff1-952b-d4801e983c2d" providerId="AD" clId="Web-{83EEAD08-7A4C-4D4A-8815-844B5230E326}" dt="2022-05-16T23:52:29.665" v="342" actId="1076"/>
          <ac:spMkLst>
            <pc:docMk/>
            <pc:sldMk cId="979084423" sldId="276"/>
            <ac:spMk id="47" creationId="{4B6040EF-CCAD-8969-D80F-8FF5E894B254}"/>
          </ac:spMkLst>
        </pc:spChg>
        <pc:spChg chg="mod">
          <ac:chgData name="Hannah MacDonald (1000076713)" userId="S::macdhr1@student.op.ac.nz::b780575f-1bc2-4ff1-952b-d4801e983c2d" providerId="AD" clId="Web-{83EEAD08-7A4C-4D4A-8815-844B5230E326}" dt="2022-05-16T23:53:19.760" v="343" actId="1076"/>
          <ac:spMkLst>
            <pc:docMk/>
            <pc:sldMk cId="979084423" sldId="276"/>
            <ac:spMk id="52" creationId="{D87A4DCC-A253-B027-D0B2-0394F34E5B7A}"/>
          </ac:spMkLst>
        </pc:spChg>
        <pc:spChg chg="mod">
          <ac:chgData name="Hannah MacDonald (1000076713)" userId="S::macdhr1@student.op.ac.nz::b780575f-1bc2-4ff1-952b-d4801e983c2d" providerId="AD" clId="Web-{83EEAD08-7A4C-4D4A-8815-844B5230E326}" dt="2022-05-16T23:52:19.258" v="340" actId="1076"/>
          <ac:spMkLst>
            <pc:docMk/>
            <pc:sldMk cId="979084423" sldId="276"/>
            <ac:spMk id="57" creationId="{C6C6BE96-1D7F-F27A-792B-8C0EE1E66735}"/>
          </ac:spMkLst>
        </pc:spChg>
        <pc:spChg chg="mod">
          <ac:chgData name="Hannah MacDonald (1000076713)" userId="S::macdhr1@student.op.ac.nz::b780575f-1bc2-4ff1-952b-d4801e983c2d" providerId="AD" clId="Web-{83EEAD08-7A4C-4D4A-8815-844B5230E326}" dt="2022-05-16T23:51:47.492" v="323" actId="20577"/>
          <ac:spMkLst>
            <pc:docMk/>
            <pc:sldMk cId="979084423" sldId="276"/>
            <ac:spMk id="59" creationId="{AD595C98-0D98-7B18-8880-4C09BC736829}"/>
          </ac:spMkLst>
        </pc:spChg>
        <pc:spChg chg="mod">
          <ac:chgData name="Hannah MacDonald (1000076713)" userId="S::macdhr1@student.op.ac.nz::b780575f-1bc2-4ff1-952b-d4801e983c2d" providerId="AD" clId="Web-{83EEAD08-7A4C-4D4A-8815-844B5230E326}" dt="2022-05-17T04:43:48.367" v="1301" actId="1076"/>
          <ac:spMkLst>
            <pc:docMk/>
            <pc:sldMk cId="979084423" sldId="276"/>
            <ac:spMk id="60" creationId="{011518A7-2599-9CC8-039D-6C5F862E13B3}"/>
          </ac:spMkLst>
        </pc:spChg>
        <pc:picChg chg="mod">
          <ac:chgData name="Hannah MacDonald (1000076713)" userId="S::macdhr1@student.op.ac.nz::b780575f-1bc2-4ff1-952b-d4801e983c2d" providerId="AD" clId="Web-{83EEAD08-7A4C-4D4A-8815-844B5230E326}" dt="2022-05-16T23:52:26.087" v="341" actId="1076"/>
          <ac:picMkLst>
            <pc:docMk/>
            <pc:sldMk cId="979084423" sldId="276"/>
            <ac:picMk id="8" creationId="{C201F1C9-A31E-DC06-1707-A8CDD0D956E8}"/>
          </ac:picMkLst>
        </pc:picChg>
        <pc:picChg chg="mod">
          <ac:chgData name="Hannah MacDonald (1000076713)" userId="S::macdhr1@student.op.ac.nz::b780575f-1bc2-4ff1-952b-d4801e983c2d" providerId="AD" clId="Web-{83EEAD08-7A4C-4D4A-8815-844B5230E326}" dt="2022-05-16T23:51:53.289" v="324" actId="1076"/>
          <ac:picMkLst>
            <pc:docMk/>
            <pc:sldMk cId="979084423" sldId="276"/>
            <ac:picMk id="58" creationId="{B835611A-ADFB-A2F5-25C0-5B9E1904FBEC}"/>
          </ac:picMkLst>
        </pc:picChg>
        <pc:picChg chg="ord">
          <ac:chgData name="Hannah MacDonald (1000076713)" userId="S::macdhr1@student.op.ac.nz::b780575f-1bc2-4ff1-952b-d4801e983c2d" providerId="AD" clId="Web-{83EEAD08-7A4C-4D4A-8815-844B5230E326}" dt="2022-05-17T04:43:02.538" v="1295"/>
          <ac:picMkLst>
            <pc:docMk/>
            <pc:sldMk cId="979084423" sldId="276"/>
            <ac:picMk id="63" creationId="{B4CBA919-1F4A-1CFF-C37E-3C6E352B20E1}"/>
          </ac:picMkLst>
        </pc:picChg>
        <pc:inkChg chg="del">
          <ac:chgData name="Hannah MacDonald (1000076713)" userId="S::macdhr1@student.op.ac.nz::b780575f-1bc2-4ff1-952b-d4801e983c2d" providerId="AD" clId="Web-{83EEAD08-7A4C-4D4A-8815-844B5230E326}" dt="2022-05-16T23:49:38.926" v="276"/>
          <ac:inkMkLst>
            <pc:docMk/>
            <pc:sldMk cId="979084423" sldId="276"/>
            <ac:inkMk id="35" creationId="{235057A1-9752-633C-F6F1-A64B64EF6215}"/>
          </ac:inkMkLst>
        </pc:inkChg>
        <pc:cxnChg chg="add mod ord">
          <ac:chgData name="Hannah MacDonald (1000076713)" userId="S::macdhr1@student.op.ac.nz::b780575f-1bc2-4ff1-952b-d4801e983c2d" providerId="AD" clId="Web-{83EEAD08-7A4C-4D4A-8815-844B5230E326}" dt="2022-05-17T04:43:43.242" v="1300" actId="14100"/>
          <ac:cxnSpMkLst>
            <pc:docMk/>
            <pc:sldMk cId="979084423" sldId="276"/>
            <ac:cxnSpMk id="4" creationId="{F26F9D3C-DAE3-7773-7B56-47CBAC76C98C}"/>
          </ac:cxnSpMkLst>
        </pc:cxnChg>
      </pc:sldChg>
      <pc:sldChg chg="addSp delSp modSp mod modClrScheme delDesignElem chgLayout">
        <pc:chgData name="Hannah MacDonald (1000076713)" userId="S::macdhr1@student.op.ac.nz::b780575f-1bc2-4ff1-952b-d4801e983c2d" providerId="AD" clId="Web-{83EEAD08-7A4C-4D4A-8815-844B5230E326}" dt="2022-05-17T04:53:26.495" v="1334"/>
        <pc:sldMkLst>
          <pc:docMk/>
          <pc:sldMk cId="2175684900" sldId="277"/>
        </pc:sldMkLst>
        <pc:spChg chg="mod ord">
          <ac:chgData name="Hannah MacDonald (1000076713)" userId="S::macdhr1@student.op.ac.nz::b780575f-1bc2-4ff1-952b-d4801e983c2d" providerId="AD" clId="Web-{83EEAD08-7A4C-4D4A-8815-844B5230E326}" dt="2022-05-17T04:53:26.495" v="1334"/>
          <ac:spMkLst>
            <pc:docMk/>
            <pc:sldMk cId="2175684900" sldId="277"/>
            <ac:spMk id="2" creationId="{53172B08-92DB-A5E0-F92E-BE2FDF271F6B}"/>
          </ac:spMkLst>
        </pc:spChg>
        <pc:spChg chg="add del">
          <ac:chgData name="Hannah MacDonald (1000076713)" userId="S::macdhr1@student.op.ac.nz::b780575f-1bc2-4ff1-952b-d4801e983c2d" providerId="AD" clId="Web-{83EEAD08-7A4C-4D4A-8815-844B5230E326}" dt="2022-05-17T04:53:26.495" v="1334"/>
          <ac:spMkLst>
            <pc:docMk/>
            <pc:sldMk cId="2175684900" sldId="277"/>
            <ac:spMk id="81" creationId="{33E72FA3-BD00-444A-AD9B-E6C3D069CDE3}"/>
          </ac:spMkLst>
        </pc:spChg>
        <pc:graphicFrameChg chg="mod modGraphic">
          <ac:chgData name="Hannah MacDonald (1000076713)" userId="S::macdhr1@student.op.ac.nz::b780575f-1bc2-4ff1-952b-d4801e983c2d" providerId="AD" clId="Web-{83EEAD08-7A4C-4D4A-8815-844B5230E326}" dt="2022-05-17T04:34:29.100" v="1204"/>
          <ac:graphicFrameMkLst>
            <pc:docMk/>
            <pc:sldMk cId="2175684900" sldId="277"/>
            <ac:graphicFrameMk id="4" creationId="{6214A64A-6FCA-26E0-273E-DE6382F54122}"/>
          </ac:graphicFrameMkLst>
        </pc:graphicFrameChg>
        <pc:graphicFrameChg chg="mod">
          <ac:chgData name="Hannah MacDonald (1000076713)" userId="S::macdhr1@student.op.ac.nz::b780575f-1bc2-4ff1-952b-d4801e983c2d" providerId="AD" clId="Web-{83EEAD08-7A4C-4D4A-8815-844B5230E326}" dt="2022-05-16T23:47:27.578" v="259" actId="1076"/>
          <ac:graphicFrameMkLst>
            <pc:docMk/>
            <pc:sldMk cId="2175684900" sldId="277"/>
            <ac:graphicFrameMk id="28" creationId="{DA662E8D-03DE-6547-8711-F0E28C2569A5}"/>
          </ac:graphicFrameMkLst>
        </pc:graphicFrameChg>
        <pc:picChg chg="mod">
          <ac:chgData name="Hannah MacDonald (1000076713)" userId="S::macdhr1@student.op.ac.nz::b780575f-1bc2-4ff1-952b-d4801e983c2d" providerId="AD" clId="Web-{83EEAD08-7A4C-4D4A-8815-844B5230E326}" dt="2022-05-16T23:47:21.297" v="257" actId="1076"/>
          <ac:picMkLst>
            <pc:docMk/>
            <pc:sldMk cId="2175684900" sldId="277"/>
            <ac:picMk id="5" creationId="{A9EDDB12-7CE2-6866-22EF-37FCEF8745A3}"/>
          </ac:picMkLst>
        </pc:picChg>
        <pc:picChg chg="mod">
          <ac:chgData name="Hannah MacDonald (1000076713)" userId="S::macdhr1@student.op.ac.nz::b780575f-1bc2-4ff1-952b-d4801e983c2d" providerId="AD" clId="Web-{83EEAD08-7A4C-4D4A-8815-844B5230E326}" dt="2022-05-16T23:47:21.343" v="258" actId="1076"/>
          <ac:picMkLst>
            <pc:docMk/>
            <pc:sldMk cId="2175684900" sldId="277"/>
            <ac:picMk id="6" creationId="{1782B566-3AFE-9FEA-E944-1267733BF53F}"/>
          </ac:picMkLst>
        </pc:picChg>
        <pc:picChg chg="mod ord">
          <ac:chgData name="Hannah MacDonald (1000076713)" userId="S::macdhr1@student.op.ac.nz::b780575f-1bc2-4ff1-952b-d4801e983c2d" providerId="AD" clId="Web-{83EEAD08-7A4C-4D4A-8815-844B5230E326}" dt="2022-05-17T04:53:26.495" v="1334"/>
          <ac:picMkLst>
            <pc:docMk/>
            <pc:sldMk cId="2175684900" sldId="277"/>
            <ac:picMk id="1028" creationId="{8ED5A1AD-BE45-7245-A066-3DBC7C06D79D}"/>
          </ac:picMkLst>
        </pc:picChg>
        <pc:picChg chg="mod">
          <ac:chgData name="Hannah MacDonald (1000076713)" userId="S::macdhr1@student.op.ac.nz::b780575f-1bc2-4ff1-952b-d4801e983c2d" providerId="AD" clId="Web-{83EEAD08-7A4C-4D4A-8815-844B5230E326}" dt="2022-05-16T23:47:21.187" v="254" actId="1076"/>
          <ac:picMkLst>
            <pc:docMk/>
            <pc:sldMk cId="2175684900" sldId="277"/>
            <ac:picMk id="1030" creationId="{84D91348-BCB8-774C-838D-668BD5992F0B}"/>
          </ac:picMkLst>
        </pc:picChg>
        <pc:picChg chg="mod">
          <ac:chgData name="Hannah MacDonald (1000076713)" userId="S::macdhr1@student.op.ac.nz::b780575f-1bc2-4ff1-952b-d4801e983c2d" providerId="AD" clId="Web-{83EEAD08-7A4C-4D4A-8815-844B5230E326}" dt="2022-05-16T23:47:21.250" v="256" actId="1076"/>
          <ac:picMkLst>
            <pc:docMk/>
            <pc:sldMk cId="2175684900" sldId="277"/>
            <ac:picMk id="1032" creationId="{91342AD0-5327-EA41-B2CF-2B8052AB6606}"/>
          </ac:picMkLst>
        </pc:picChg>
        <pc:picChg chg="mod">
          <ac:chgData name="Hannah MacDonald (1000076713)" userId="S::macdhr1@student.op.ac.nz::b780575f-1bc2-4ff1-952b-d4801e983c2d" providerId="AD" clId="Web-{83EEAD08-7A4C-4D4A-8815-844B5230E326}" dt="2022-05-16T23:47:21.109" v="252" actId="1076"/>
          <ac:picMkLst>
            <pc:docMk/>
            <pc:sldMk cId="2175684900" sldId="277"/>
            <ac:picMk id="1034" creationId="{387B0151-8232-3740-B005-B5223D0FB0A9}"/>
          </ac:picMkLst>
        </pc:picChg>
        <pc:picChg chg="mod">
          <ac:chgData name="Hannah MacDonald (1000076713)" userId="S::macdhr1@student.op.ac.nz::b780575f-1bc2-4ff1-952b-d4801e983c2d" providerId="AD" clId="Web-{83EEAD08-7A4C-4D4A-8815-844B5230E326}" dt="2022-05-16T23:47:21.140" v="253" actId="1076"/>
          <ac:picMkLst>
            <pc:docMk/>
            <pc:sldMk cId="2175684900" sldId="277"/>
            <ac:picMk id="1036" creationId="{A9FD2D0C-62AE-224D-963C-D3BE27E10123}"/>
          </ac:picMkLst>
        </pc:picChg>
        <pc:cxnChg chg="add mod ord">
          <ac:chgData name="Hannah MacDonald (1000076713)" userId="S::macdhr1@student.op.ac.nz::b780575f-1bc2-4ff1-952b-d4801e983c2d" providerId="AD" clId="Web-{83EEAD08-7A4C-4D4A-8815-844B5230E326}" dt="2022-05-17T04:39:40.828" v="1270"/>
          <ac:cxnSpMkLst>
            <pc:docMk/>
            <pc:sldMk cId="2175684900" sldId="277"/>
            <ac:cxnSpMk id="3" creationId="{D0C40AFA-BCE9-FB80-8D76-7DA995276ADA}"/>
          </ac:cxnSpMkLst>
        </pc:cxnChg>
      </pc:sldChg>
      <pc:sldChg chg="addSp modSp mod modClrScheme chgLayout">
        <pc:chgData name="Hannah MacDonald (1000076713)" userId="S::macdhr1@student.op.ac.nz::b780575f-1bc2-4ff1-952b-d4801e983c2d" providerId="AD" clId="Web-{83EEAD08-7A4C-4D4A-8815-844B5230E326}" dt="2022-05-17T04:53:26.495" v="1334"/>
        <pc:sldMkLst>
          <pc:docMk/>
          <pc:sldMk cId="189370803" sldId="278"/>
        </pc:sldMkLst>
        <pc:spChg chg="mod ord">
          <ac:chgData name="Hannah MacDonald (1000076713)" userId="S::macdhr1@student.op.ac.nz::b780575f-1bc2-4ff1-952b-d4801e983c2d" providerId="AD" clId="Web-{83EEAD08-7A4C-4D4A-8815-844B5230E326}" dt="2022-05-17T04:53:26.495" v="1334"/>
          <ac:spMkLst>
            <pc:docMk/>
            <pc:sldMk cId="189370803" sldId="278"/>
            <ac:spMk id="18" creationId="{96667878-87A9-C247-B93E-9B101D38500F}"/>
          </ac:spMkLst>
        </pc:spChg>
        <pc:picChg chg="mod modCrop">
          <ac:chgData name="Hannah MacDonald (1000076713)" userId="S::macdhr1@student.op.ac.nz::b780575f-1bc2-4ff1-952b-d4801e983c2d" providerId="AD" clId="Web-{83EEAD08-7A4C-4D4A-8815-844B5230E326}" dt="2022-05-16T23:24:39.382" v="228"/>
          <ac:picMkLst>
            <pc:docMk/>
            <pc:sldMk cId="189370803" sldId="278"/>
            <ac:picMk id="13" creationId="{E10EE30C-7BB9-792F-136E-8B17DB6CE5D7}"/>
          </ac:picMkLst>
        </pc:picChg>
        <pc:cxnChg chg="add mod">
          <ac:chgData name="Hannah MacDonald (1000076713)" userId="S::macdhr1@student.op.ac.nz::b780575f-1bc2-4ff1-952b-d4801e983c2d" providerId="AD" clId="Web-{83EEAD08-7A4C-4D4A-8815-844B5230E326}" dt="2022-05-17T04:38:08.044" v="1248" actId="14100"/>
          <ac:cxnSpMkLst>
            <pc:docMk/>
            <pc:sldMk cId="189370803" sldId="278"/>
            <ac:cxnSpMk id="2" creationId="{FF4858A0-91EA-63B6-D543-50067CE9C03A}"/>
          </ac:cxnSpMkLst>
        </pc:cxnChg>
        <pc:cxnChg chg="add mod">
          <ac:chgData name="Hannah MacDonald (1000076713)" userId="S::macdhr1@student.op.ac.nz::b780575f-1bc2-4ff1-952b-d4801e983c2d" providerId="AD" clId="Web-{83EEAD08-7A4C-4D4A-8815-844B5230E326}" dt="2022-05-17T04:38:15.935" v="1251" actId="14100"/>
          <ac:cxnSpMkLst>
            <pc:docMk/>
            <pc:sldMk cId="189370803" sldId="278"/>
            <ac:cxnSpMk id="10" creationId="{FF881200-25FC-AEEE-50D8-0DAE3EA5DE20}"/>
          </ac:cxnSpMkLst>
        </pc:cxnChg>
      </pc:sldChg>
      <pc:sldChg chg="addSp delSp modSp mod modClrScheme delDesignElem chgLayout">
        <pc:chgData name="Hannah MacDonald (1000076713)" userId="S::macdhr1@student.op.ac.nz::b780575f-1bc2-4ff1-952b-d4801e983c2d" providerId="AD" clId="Web-{83EEAD08-7A4C-4D4A-8815-844B5230E326}" dt="2022-05-17T04:53:26.495" v="1334"/>
        <pc:sldMkLst>
          <pc:docMk/>
          <pc:sldMk cId="802465229" sldId="280"/>
        </pc:sldMkLst>
        <pc:spChg chg="mod ord">
          <ac:chgData name="Hannah MacDonald (1000076713)" userId="S::macdhr1@student.op.ac.nz::b780575f-1bc2-4ff1-952b-d4801e983c2d" providerId="AD" clId="Web-{83EEAD08-7A4C-4D4A-8815-844B5230E326}" dt="2022-05-17T04:53:26.495" v="1334"/>
          <ac:spMkLst>
            <pc:docMk/>
            <pc:sldMk cId="802465229" sldId="280"/>
            <ac:spMk id="2" creationId="{71B52A70-1489-B518-1266-F0590C37D115}"/>
          </ac:spMkLst>
        </pc:spChg>
        <pc:spChg chg="add del mod">
          <ac:chgData name="Hannah MacDonald (1000076713)" userId="S::macdhr1@student.op.ac.nz::b780575f-1bc2-4ff1-952b-d4801e983c2d" providerId="AD" clId="Web-{83EEAD08-7A4C-4D4A-8815-844B5230E326}" dt="2022-05-17T03:14:28.544" v="349"/>
          <ac:spMkLst>
            <pc:docMk/>
            <pc:sldMk cId="802465229" sldId="280"/>
            <ac:spMk id="3" creationId="{27CE2F46-044D-46EE-0300-6DB32EC4D5E4}"/>
          </ac:spMkLst>
        </pc:spChg>
        <pc:spChg chg="add mod ord">
          <ac:chgData name="Hannah MacDonald (1000076713)" userId="S::macdhr1@student.op.ac.nz::b780575f-1bc2-4ff1-952b-d4801e983c2d" providerId="AD" clId="Web-{83EEAD08-7A4C-4D4A-8815-844B5230E326}" dt="2022-05-17T03:34:57.114" v="528" actId="1076"/>
          <ac:spMkLst>
            <pc:docMk/>
            <pc:sldMk cId="802465229" sldId="280"/>
            <ac:spMk id="6" creationId="{58F3F44E-17EC-78F7-BB70-EE07C7668DEC}"/>
          </ac:spMkLst>
        </pc:spChg>
        <pc:spChg chg="add del ord">
          <ac:chgData name="Hannah MacDonald (1000076713)" userId="S::macdhr1@student.op.ac.nz::b780575f-1bc2-4ff1-952b-d4801e983c2d" providerId="AD" clId="Web-{83EEAD08-7A4C-4D4A-8815-844B5230E326}" dt="2022-05-17T04:53:26.495" v="1334"/>
          <ac:spMkLst>
            <pc:docMk/>
            <pc:sldMk cId="802465229" sldId="280"/>
            <ac:spMk id="11" creationId="{18873D23-2DCF-4B31-A009-95721C06E8E1}"/>
          </ac:spMkLst>
        </pc:spChg>
        <pc:spChg chg="add del">
          <ac:chgData name="Hannah MacDonald (1000076713)" userId="S::macdhr1@student.op.ac.nz::b780575f-1bc2-4ff1-952b-d4801e983c2d" providerId="AD" clId="Web-{83EEAD08-7A4C-4D4A-8815-844B5230E326}" dt="2022-05-17T04:53:26.495" v="1334"/>
          <ac:spMkLst>
            <pc:docMk/>
            <pc:sldMk cId="802465229" sldId="280"/>
            <ac:spMk id="17" creationId="{C13EF075-D4EF-4929-ADBC-91B27DA19955}"/>
          </ac:spMkLst>
        </pc:spChg>
        <pc:spChg chg="mod ord">
          <ac:chgData name="Hannah MacDonald (1000076713)" userId="S::macdhr1@student.op.ac.nz::b780575f-1bc2-4ff1-952b-d4801e983c2d" providerId="AD" clId="Web-{83EEAD08-7A4C-4D4A-8815-844B5230E326}" dt="2022-05-17T04:53:26.495" v="1334"/>
          <ac:spMkLst>
            <pc:docMk/>
            <pc:sldMk cId="802465229" sldId="280"/>
            <ac:spMk id="19" creationId="{7E728C34-00B1-8B9E-66DD-DED4672F1910}"/>
          </ac:spMkLst>
        </pc:spChg>
        <pc:grpChg chg="add del">
          <ac:chgData name="Hannah MacDonald (1000076713)" userId="S::macdhr1@student.op.ac.nz::b780575f-1bc2-4ff1-952b-d4801e983c2d" providerId="AD" clId="Web-{83EEAD08-7A4C-4D4A-8815-844B5230E326}" dt="2022-05-17T04:53:26.495" v="1334"/>
          <ac:grpSpMkLst>
            <pc:docMk/>
            <pc:sldMk cId="802465229" sldId="280"/>
            <ac:grpSpMk id="18" creationId="{DAA26DFA-AAB2-4973-9C17-16D587C7B198}"/>
          </ac:grpSpMkLst>
        </pc:grpChg>
        <pc:picChg chg="add del mod">
          <ac:chgData name="Hannah MacDonald (1000076713)" userId="S::macdhr1@student.op.ac.nz::b780575f-1bc2-4ff1-952b-d4801e983c2d" providerId="AD" clId="Web-{83EEAD08-7A4C-4D4A-8815-844B5230E326}" dt="2022-05-17T03:15:31.859" v="365"/>
          <ac:picMkLst>
            <pc:docMk/>
            <pc:sldMk cId="802465229" sldId="280"/>
            <ac:picMk id="4" creationId="{4A70EE88-9DE8-830D-2BC4-AF7F7BBA5AB7}"/>
          </ac:picMkLst>
        </pc:picChg>
        <pc:picChg chg="add del mod">
          <ac:chgData name="Hannah MacDonald (1000076713)" userId="S::macdhr1@student.op.ac.nz::b780575f-1bc2-4ff1-952b-d4801e983c2d" providerId="AD" clId="Web-{83EEAD08-7A4C-4D4A-8815-844B5230E326}" dt="2022-05-17T03:15:30.390" v="364"/>
          <ac:picMkLst>
            <pc:docMk/>
            <pc:sldMk cId="802465229" sldId="280"/>
            <ac:picMk id="5" creationId="{1666DA7E-CD7F-3E39-3F6E-828A9EAC2657}"/>
          </ac:picMkLst>
        </pc:picChg>
        <pc:picChg chg="add del mod ord">
          <ac:chgData name="Hannah MacDonald (1000076713)" userId="S::macdhr1@student.op.ac.nz::b780575f-1bc2-4ff1-952b-d4801e983c2d" providerId="AD" clId="Web-{83EEAD08-7A4C-4D4A-8815-844B5230E326}" dt="2022-05-17T03:25:36.237" v="429"/>
          <ac:picMkLst>
            <pc:docMk/>
            <pc:sldMk cId="802465229" sldId="280"/>
            <ac:picMk id="7" creationId="{A04CC26A-07F0-95B2-C326-4C43968C9DD9}"/>
          </ac:picMkLst>
        </pc:picChg>
        <pc:picChg chg="add mod ord">
          <ac:chgData name="Hannah MacDonald (1000076713)" userId="S::macdhr1@student.op.ac.nz::b780575f-1bc2-4ff1-952b-d4801e983c2d" providerId="AD" clId="Web-{83EEAD08-7A4C-4D4A-8815-844B5230E326}" dt="2022-05-17T03:38:08.010" v="549"/>
          <ac:picMkLst>
            <pc:docMk/>
            <pc:sldMk cId="802465229" sldId="280"/>
            <ac:picMk id="8" creationId="{6DF65B96-0804-EFBE-6CA5-51201A6A3A61}"/>
          </ac:picMkLst>
        </pc:picChg>
        <pc:picChg chg="add mod">
          <ac:chgData name="Hannah MacDonald (1000076713)" userId="S::macdhr1@student.op.ac.nz::b780575f-1bc2-4ff1-952b-d4801e983c2d" providerId="AD" clId="Web-{83EEAD08-7A4C-4D4A-8815-844B5230E326}" dt="2022-05-17T03:29:55.229" v="484" actId="1076"/>
          <ac:picMkLst>
            <pc:docMk/>
            <pc:sldMk cId="802465229" sldId="280"/>
            <ac:picMk id="9" creationId="{F86BBCB2-3E71-6C15-9262-6D5A311D6468}"/>
          </ac:picMkLst>
        </pc:picChg>
        <pc:picChg chg="add del mod">
          <ac:chgData name="Hannah MacDonald (1000076713)" userId="S::macdhr1@student.op.ac.nz::b780575f-1bc2-4ff1-952b-d4801e983c2d" providerId="AD" clId="Web-{83EEAD08-7A4C-4D4A-8815-844B5230E326}" dt="2022-05-17T03:27:48.397" v="449"/>
          <ac:picMkLst>
            <pc:docMk/>
            <pc:sldMk cId="802465229" sldId="280"/>
            <ac:picMk id="10" creationId="{F0FD9D78-4B30-F0CC-37EF-15871F54F6FD}"/>
          </ac:picMkLst>
        </pc:picChg>
        <pc:picChg chg="add mod ord">
          <ac:chgData name="Hannah MacDonald (1000076713)" userId="S::macdhr1@student.op.ac.nz::b780575f-1bc2-4ff1-952b-d4801e983c2d" providerId="AD" clId="Web-{83EEAD08-7A4C-4D4A-8815-844B5230E326}" dt="2022-05-17T03:34:30.160" v="523" actId="1076"/>
          <ac:picMkLst>
            <pc:docMk/>
            <pc:sldMk cId="802465229" sldId="280"/>
            <ac:picMk id="25" creationId="{9114DECB-93EB-573D-7704-348DE19FC2D1}"/>
          </ac:picMkLst>
        </pc:picChg>
        <pc:picChg chg="add mod ord">
          <ac:chgData name="Hannah MacDonald (1000076713)" userId="S::macdhr1@student.op.ac.nz::b780575f-1bc2-4ff1-952b-d4801e983c2d" providerId="AD" clId="Web-{83EEAD08-7A4C-4D4A-8815-844B5230E326}" dt="2022-05-17T03:37:42.259" v="547" actId="1076"/>
          <ac:picMkLst>
            <pc:docMk/>
            <pc:sldMk cId="802465229" sldId="280"/>
            <ac:picMk id="27" creationId="{FB4EB05D-BEAE-F3DF-83DB-A1ADB28A8B90}"/>
          </ac:picMkLst>
        </pc:picChg>
        <pc:picChg chg="add del mod">
          <ac:chgData name="Hannah MacDonald (1000076713)" userId="S::macdhr1@student.op.ac.nz::b780575f-1bc2-4ff1-952b-d4801e983c2d" providerId="AD" clId="Web-{83EEAD08-7A4C-4D4A-8815-844B5230E326}" dt="2022-05-17T03:30:32.512" v="495"/>
          <ac:picMkLst>
            <pc:docMk/>
            <pc:sldMk cId="802465229" sldId="280"/>
            <ac:picMk id="29" creationId="{70ECA6B9-EB89-EF8E-3086-7332C4022369}"/>
          </ac:picMkLst>
        </pc:picChg>
        <pc:picChg chg="add del mod ord">
          <ac:chgData name="Hannah MacDonald (1000076713)" userId="S::macdhr1@student.op.ac.nz::b780575f-1bc2-4ff1-952b-d4801e983c2d" providerId="AD" clId="Web-{83EEAD08-7A4C-4D4A-8815-844B5230E326}" dt="2022-05-17T03:36:45.976" v="530"/>
          <ac:picMkLst>
            <pc:docMk/>
            <pc:sldMk cId="802465229" sldId="280"/>
            <ac:picMk id="31" creationId="{F31E2041-A1F2-8BDF-91CB-D72C1BA1EC9F}"/>
          </ac:picMkLst>
        </pc:picChg>
        <pc:picChg chg="add mod">
          <ac:chgData name="Hannah MacDonald (1000076713)" userId="S::macdhr1@student.op.ac.nz::b780575f-1bc2-4ff1-952b-d4801e983c2d" providerId="AD" clId="Web-{83EEAD08-7A4C-4D4A-8815-844B5230E326}" dt="2022-05-17T03:33:58.971" v="517"/>
          <ac:picMkLst>
            <pc:docMk/>
            <pc:sldMk cId="802465229" sldId="280"/>
            <ac:picMk id="32" creationId="{81CB7CE9-1CBA-F7FF-39E3-791F85EE387C}"/>
          </ac:picMkLst>
        </pc:picChg>
        <pc:picChg chg="add mod ord">
          <ac:chgData name="Hannah MacDonald (1000076713)" userId="S::macdhr1@student.op.ac.nz::b780575f-1bc2-4ff1-952b-d4801e983c2d" providerId="AD" clId="Web-{83EEAD08-7A4C-4D4A-8815-844B5230E326}" dt="2022-05-17T03:37:31.540" v="544" actId="14100"/>
          <ac:picMkLst>
            <pc:docMk/>
            <pc:sldMk cId="802465229" sldId="280"/>
            <ac:picMk id="33" creationId="{670A44E0-10E8-56DE-6BF9-2DCA55F9412A}"/>
          </ac:picMkLst>
        </pc:picChg>
      </pc:sldChg>
      <pc:sldChg chg="addSp delSp modSp new add del mod setBg modClrScheme setClrOvrMap delDesignElem chgLayout">
        <pc:chgData name="Hannah MacDonald (1000076713)" userId="S::macdhr1@student.op.ac.nz::b780575f-1bc2-4ff1-952b-d4801e983c2d" providerId="AD" clId="Web-{83EEAD08-7A4C-4D4A-8815-844B5230E326}" dt="2022-05-17T04:53:46.448" v="1335"/>
        <pc:sldMkLst>
          <pc:docMk/>
          <pc:sldMk cId="658464484" sldId="281"/>
        </pc:sldMkLst>
        <pc:spChg chg="del">
          <ac:chgData name="Hannah MacDonald (1000076713)" userId="S::macdhr1@student.op.ac.nz::b780575f-1bc2-4ff1-952b-d4801e983c2d" providerId="AD" clId="Web-{83EEAD08-7A4C-4D4A-8815-844B5230E326}" dt="2022-05-17T04:47:10.686" v="1307"/>
          <ac:spMkLst>
            <pc:docMk/>
            <pc:sldMk cId="658464484" sldId="281"/>
            <ac:spMk id="2" creationId="{F8EDC3ED-1D43-E591-7D75-3A11D9B0EEFE}"/>
          </ac:spMkLst>
        </pc:spChg>
        <pc:spChg chg="del">
          <ac:chgData name="Hannah MacDonald (1000076713)" userId="S::macdhr1@student.op.ac.nz::b780575f-1bc2-4ff1-952b-d4801e983c2d" providerId="AD" clId="Web-{83EEAD08-7A4C-4D4A-8815-844B5230E326}" dt="2022-05-17T04:47:08.608" v="1306"/>
          <ac:spMkLst>
            <pc:docMk/>
            <pc:sldMk cId="658464484" sldId="281"/>
            <ac:spMk id="3" creationId="{B4D9A7A0-0365-B5E6-6CA9-BED2FA3F3564}"/>
          </ac:spMkLst>
        </pc:spChg>
        <pc:spChg chg="add del mod">
          <ac:chgData name="Hannah MacDonald (1000076713)" userId="S::macdhr1@student.op.ac.nz::b780575f-1bc2-4ff1-952b-d4801e983c2d" providerId="AD" clId="Web-{83EEAD08-7A4C-4D4A-8815-844B5230E326}" dt="2022-05-17T04:49:19.315" v="1315"/>
          <ac:spMkLst>
            <pc:docMk/>
            <pc:sldMk cId="658464484" sldId="281"/>
            <ac:spMk id="7" creationId="{4DE4D82A-2621-051D-33FE-B5FE19817E41}"/>
          </ac:spMkLst>
        </pc:spChg>
        <pc:spChg chg="add mod ord">
          <ac:chgData name="Hannah MacDonald (1000076713)" userId="S::macdhr1@student.op.ac.nz::b780575f-1bc2-4ff1-952b-d4801e983c2d" providerId="AD" clId="Web-{83EEAD08-7A4C-4D4A-8815-844B5230E326}" dt="2022-05-17T04:53:26.495" v="1334"/>
          <ac:spMkLst>
            <pc:docMk/>
            <pc:sldMk cId="658464484" sldId="281"/>
            <ac:spMk id="13" creationId="{94ABAE6E-1105-C8A7-F77B-B45E3230316D}"/>
          </ac:spMkLst>
        </pc:spChg>
        <pc:spChg chg="add del">
          <ac:chgData name="Hannah MacDonald (1000076713)" userId="S::macdhr1@student.op.ac.nz::b780575f-1bc2-4ff1-952b-d4801e983c2d" providerId="AD" clId="Web-{83EEAD08-7A4C-4D4A-8815-844B5230E326}" dt="2022-05-17T04:49:52.238" v="1320"/>
          <ac:spMkLst>
            <pc:docMk/>
            <pc:sldMk cId="658464484" sldId="281"/>
            <ac:spMk id="14" creationId="{0C45045A-6083-4B3E-956A-67582337527D}"/>
          </ac:spMkLst>
        </pc:spChg>
        <pc:spChg chg="add del">
          <ac:chgData name="Hannah MacDonald (1000076713)" userId="S::macdhr1@student.op.ac.nz::b780575f-1bc2-4ff1-952b-d4801e983c2d" providerId="AD" clId="Web-{83EEAD08-7A4C-4D4A-8815-844B5230E326}" dt="2022-05-17T04:49:52.238" v="1320"/>
          <ac:spMkLst>
            <pc:docMk/>
            <pc:sldMk cId="658464484" sldId="281"/>
            <ac:spMk id="16" creationId="{EBD2B2B2-1395-4E7B-87A0-BD34551C01B6}"/>
          </ac:spMkLst>
        </pc:spChg>
        <pc:spChg chg="add del">
          <ac:chgData name="Hannah MacDonald (1000076713)" userId="S::macdhr1@student.op.ac.nz::b780575f-1bc2-4ff1-952b-d4801e983c2d" providerId="AD" clId="Web-{83EEAD08-7A4C-4D4A-8815-844B5230E326}" dt="2022-05-17T04:49:52.238" v="1320"/>
          <ac:spMkLst>
            <pc:docMk/>
            <pc:sldMk cId="658464484" sldId="281"/>
            <ac:spMk id="18" creationId="{42875DDC-0225-45F8-B745-78688F2D1ADC}"/>
          </ac:spMkLst>
        </pc:spChg>
        <pc:spChg chg="add del">
          <ac:chgData name="Hannah MacDonald (1000076713)" userId="S::macdhr1@student.op.ac.nz::b780575f-1bc2-4ff1-952b-d4801e983c2d" providerId="AD" clId="Web-{83EEAD08-7A4C-4D4A-8815-844B5230E326}" dt="2022-05-17T04:49:52.238" v="1320"/>
          <ac:spMkLst>
            <pc:docMk/>
            <pc:sldMk cId="658464484" sldId="281"/>
            <ac:spMk id="20" creationId="{4F329563-0961-4426-90D2-2DF4888E5461}"/>
          </ac:spMkLst>
        </pc:spChg>
        <pc:spChg chg="add del">
          <ac:chgData name="Hannah MacDonald (1000076713)" userId="S::macdhr1@student.op.ac.nz::b780575f-1bc2-4ff1-952b-d4801e983c2d" providerId="AD" clId="Web-{83EEAD08-7A4C-4D4A-8815-844B5230E326}" dt="2022-05-17T04:49:52.238" v="1320"/>
          <ac:spMkLst>
            <pc:docMk/>
            <pc:sldMk cId="658464484" sldId="281"/>
            <ac:spMk id="22" creationId="{12617755-D451-4BAF-9B55-518297BFF42D}"/>
          </ac:spMkLst>
        </pc:spChg>
        <pc:spChg chg="add del">
          <ac:chgData name="Hannah MacDonald (1000076713)" userId="S::macdhr1@student.op.ac.nz::b780575f-1bc2-4ff1-952b-d4801e983c2d" providerId="AD" clId="Web-{83EEAD08-7A4C-4D4A-8815-844B5230E326}" dt="2022-05-17T04:49:52.238" v="1320"/>
          <ac:spMkLst>
            <pc:docMk/>
            <pc:sldMk cId="658464484" sldId="281"/>
            <ac:spMk id="24" creationId="{86C062C2-3673-4248-BE21-B51B16E63267}"/>
          </ac:spMkLst>
        </pc:spChg>
        <pc:spChg chg="add del">
          <ac:chgData name="Hannah MacDonald (1000076713)" userId="S::macdhr1@student.op.ac.nz::b780575f-1bc2-4ff1-952b-d4801e983c2d" providerId="AD" clId="Web-{83EEAD08-7A4C-4D4A-8815-844B5230E326}" dt="2022-05-17T04:50:26.489" v="1326"/>
          <ac:spMkLst>
            <pc:docMk/>
            <pc:sldMk cId="658464484" sldId="281"/>
            <ac:spMk id="26" creationId="{50D1C5B3-B60D-4696-AE60-100D5EC8AB5D}"/>
          </ac:spMkLst>
        </pc:spChg>
        <pc:spChg chg="add del">
          <ac:chgData name="Hannah MacDonald (1000076713)" userId="S::macdhr1@student.op.ac.nz::b780575f-1bc2-4ff1-952b-d4801e983c2d" providerId="AD" clId="Web-{83EEAD08-7A4C-4D4A-8815-844B5230E326}" dt="2022-05-17T04:50:26.489" v="1326"/>
          <ac:spMkLst>
            <pc:docMk/>
            <pc:sldMk cId="658464484" sldId="281"/>
            <ac:spMk id="27" creationId="{6C45AC87-1D03-4452-BBE4-712E10796A83}"/>
          </ac:spMkLst>
        </pc:spChg>
        <pc:spChg chg="add del">
          <ac:chgData name="Hannah MacDonald (1000076713)" userId="S::macdhr1@student.op.ac.nz::b780575f-1bc2-4ff1-952b-d4801e983c2d" providerId="AD" clId="Web-{83EEAD08-7A4C-4D4A-8815-844B5230E326}" dt="2022-05-17T04:50:26.489" v="1326"/>
          <ac:spMkLst>
            <pc:docMk/>
            <pc:sldMk cId="658464484" sldId="281"/>
            <ac:spMk id="28" creationId="{D3A66E38-056D-4A0A-BF1D-682AB0529888}"/>
          </ac:spMkLst>
        </pc:spChg>
        <pc:spChg chg="add del">
          <ac:chgData name="Hannah MacDonald (1000076713)" userId="S::macdhr1@student.op.ac.nz::b780575f-1bc2-4ff1-952b-d4801e983c2d" providerId="AD" clId="Web-{83EEAD08-7A4C-4D4A-8815-844B5230E326}" dt="2022-05-17T04:50:26.489" v="1326"/>
          <ac:spMkLst>
            <pc:docMk/>
            <pc:sldMk cId="658464484" sldId="281"/>
            <ac:spMk id="29" creationId="{E7D0A197-F7EC-4629-86FB-48D5D3B829AB}"/>
          </ac:spMkLst>
        </pc:spChg>
        <pc:spChg chg="add del">
          <ac:chgData name="Hannah MacDonald (1000076713)" userId="S::macdhr1@student.op.ac.nz::b780575f-1bc2-4ff1-952b-d4801e983c2d" providerId="AD" clId="Web-{83EEAD08-7A4C-4D4A-8815-844B5230E326}" dt="2022-05-17T04:50:26.489" v="1326"/>
          <ac:spMkLst>
            <pc:docMk/>
            <pc:sldMk cId="658464484" sldId="281"/>
            <ac:spMk id="30" creationId="{47251444-A29D-44A8-9E2E-263F0C215B1F}"/>
          </ac:spMkLst>
        </pc:spChg>
        <pc:spChg chg="add del">
          <ac:chgData name="Hannah MacDonald (1000076713)" userId="S::macdhr1@student.op.ac.nz::b780575f-1bc2-4ff1-952b-d4801e983c2d" providerId="AD" clId="Web-{83EEAD08-7A4C-4D4A-8815-844B5230E326}" dt="2022-05-17T04:53:26.495" v="1334"/>
          <ac:spMkLst>
            <pc:docMk/>
            <pc:sldMk cId="658464484" sldId="281"/>
            <ac:spMk id="35" creationId="{C99A8FB7-A79B-4BC9-9D56-B79587F6AA3E}"/>
          </ac:spMkLst>
        </pc:spChg>
        <pc:spChg chg="add del">
          <ac:chgData name="Hannah MacDonald (1000076713)" userId="S::macdhr1@student.op.ac.nz::b780575f-1bc2-4ff1-952b-d4801e983c2d" providerId="AD" clId="Web-{83EEAD08-7A4C-4D4A-8815-844B5230E326}" dt="2022-05-17T04:53:26.495" v="1334"/>
          <ac:spMkLst>
            <pc:docMk/>
            <pc:sldMk cId="658464484" sldId="281"/>
            <ac:spMk id="37" creationId="{B6114379-CEF2-4927-BEAC-763037C09A9E}"/>
          </ac:spMkLst>
        </pc:spChg>
        <pc:spChg chg="add del">
          <ac:chgData name="Hannah MacDonald (1000076713)" userId="S::macdhr1@student.op.ac.nz::b780575f-1bc2-4ff1-952b-d4801e983c2d" providerId="AD" clId="Web-{83EEAD08-7A4C-4D4A-8815-844B5230E326}" dt="2022-05-17T04:53:26.495" v="1334"/>
          <ac:spMkLst>
            <pc:docMk/>
            <pc:sldMk cId="658464484" sldId="281"/>
            <ac:spMk id="39" creationId="{B23893E2-3349-46D7-A7AA-B9E447957FB1}"/>
          </ac:spMkLst>
        </pc:spChg>
        <pc:spChg chg="add del">
          <ac:chgData name="Hannah MacDonald (1000076713)" userId="S::macdhr1@student.op.ac.nz::b780575f-1bc2-4ff1-952b-d4801e983c2d" providerId="AD" clId="Web-{83EEAD08-7A4C-4D4A-8815-844B5230E326}" dt="2022-05-17T04:53:26.495" v="1334"/>
          <ac:spMkLst>
            <pc:docMk/>
            <pc:sldMk cId="658464484" sldId="281"/>
            <ac:spMk id="41" creationId="{C14C23C8-0D86-4D9E-A9C7-76291675C442}"/>
          </ac:spMkLst>
        </pc:spChg>
        <pc:spChg chg="add del">
          <ac:chgData name="Hannah MacDonald (1000076713)" userId="S::macdhr1@student.op.ac.nz::b780575f-1bc2-4ff1-952b-d4801e983c2d" providerId="AD" clId="Web-{83EEAD08-7A4C-4D4A-8815-844B5230E326}" dt="2022-05-17T04:53:26.495" v="1334"/>
          <ac:spMkLst>
            <pc:docMk/>
            <pc:sldMk cId="658464484" sldId="281"/>
            <ac:spMk id="43" creationId="{2B7592FE-10D1-4664-B623-353F47C8DF7F}"/>
          </ac:spMkLst>
        </pc:spChg>
        <pc:spChg chg="add del">
          <ac:chgData name="Hannah MacDonald (1000076713)" userId="S::macdhr1@student.op.ac.nz::b780575f-1bc2-4ff1-952b-d4801e983c2d" providerId="AD" clId="Web-{83EEAD08-7A4C-4D4A-8815-844B5230E326}" dt="2022-05-17T04:53:26.495" v="1334"/>
          <ac:spMkLst>
            <pc:docMk/>
            <pc:sldMk cId="658464484" sldId="281"/>
            <ac:spMk id="45" creationId="{32248578-C6EF-47FB-8B88-AD65C27452B1}"/>
          </ac:spMkLst>
        </pc:spChg>
        <pc:picChg chg="add del mod ord">
          <ac:chgData name="Hannah MacDonald (1000076713)" userId="S::macdhr1@student.op.ac.nz::b780575f-1bc2-4ff1-952b-d4801e983c2d" providerId="AD" clId="Web-{83EEAD08-7A4C-4D4A-8815-844B5230E326}" dt="2022-05-17T04:49:17.393" v="1314"/>
          <ac:picMkLst>
            <pc:docMk/>
            <pc:sldMk cId="658464484" sldId="281"/>
            <ac:picMk id="4" creationId="{E255CA92-9404-5940-66C3-B09455F658C8}"/>
          </ac:picMkLst>
        </pc:picChg>
        <pc:picChg chg="add mod ord">
          <ac:chgData name="Hannah MacDonald (1000076713)" userId="S::macdhr1@student.op.ac.nz::b780575f-1bc2-4ff1-952b-d4801e983c2d" providerId="AD" clId="Web-{83EEAD08-7A4C-4D4A-8815-844B5230E326}" dt="2022-05-17T04:50:26.489" v="1326"/>
          <ac:picMkLst>
            <pc:docMk/>
            <pc:sldMk cId="658464484" sldId="281"/>
            <ac:picMk id="5" creationId="{8F12A7D7-095F-188B-71D3-AFDBAEF14877}"/>
          </ac:picMkLst>
        </pc:picChg>
        <pc:picChg chg="add mod ord">
          <ac:chgData name="Hannah MacDonald (1000076713)" userId="S::macdhr1@student.op.ac.nz::b780575f-1bc2-4ff1-952b-d4801e983c2d" providerId="AD" clId="Web-{83EEAD08-7A4C-4D4A-8815-844B5230E326}" dt="2022-05-17T04:50:26.489" v="1326"/>
          <ac:picMkLst>
            <pc:docMk/>
            <pc:sldMk cId="658464484" sldId="281"/>
            <ac:picMk id="8" creationId="{D83E3C07-40EB-9545-3CDB-2416C1B6DF63}"/>
          </ac:picMkLst>
        </pc:picChg>
        <pc:picChg chg="add mod">
          <ac:chgData name="Hannah MacDonald (1000076713)" userId="S::macdhr1@student.op.ac.nz::b780575f-1bc2-4ff1-952b-d4801e983c2d" providerId="AD" clId="Web-{83EEAD08-7A4C-4D4A-8815-844B5230E326}" dt="2022-05-17T04:50:26.489" v="1326"/>
          <ac:picMkLst>
            <pc:docMk/>
            <pc:sldMk cId="658464484" sldId="281"/>
            <ac:picMk id="9" creationId="{BB22DAC2-EF10-C8C1-340D-B4889C3779F6}"/>
          </ac:picMkLst>
        </pc:picChg>
      </pc:sldChg>
      <pc:sldChg chg="addSp delSp modSp new del mod setBg">
        <pc:chgData name="Hannah MacDonald (1000076713)" userId="S::macdhr1@student.op.ac.nz::b780575f-1bc2-4ff1-952b-d4801e983c2d" providerId="AD" clId="Web-{83EEAD08-7A4C-4D4A-8815-844B5230E326}" dt="2022-05-17T05:01:01.431" v="1395"/>
        <pc:sldMkLst>
          <pc:docMk/>
          <pc:sldMk cId="1198566731" sldId="281"/>
        </pc:sldMkLst>
        <pc:spChg chg="del">
          <ac:chgData name="Hannah MacDonald (1000076713)" userId="S::macdhr1@student.op.ac.nz::b780575f-1bc2-4ff1-952b-d4801e983c2d" providerId="AD" clId="Web-{83EEAD08-7A4C-4D4A-8815-844B5230E326}" dt="2022-05-17T04:54:01.324" v="1338"/>
          <ac:spMkLst>
            <pc:docMk/>
            <pc:sldMk cId="1198566731" sldId="281"/>
            <ac:spMk id="2" creationId="{AB32BC60-0372-E598-FDF8-B399C11D33DA}"/>
          </ac:spMkLst>
        </pc:spChg>
        <pc:spChg chg="del">
          <ac:chgData name="Hannah MacDonald (1000076713)" userId="S::macdhr1@student.op.ac.nz::b780575f-1bc2-4ff1-952b-d4801e983c2d" providerId="AD" clId="Web-{83EEAD08-7A4C-4D4A-8815-844B5230E326}" dt="2022-05-17T04:53:59.746" v="1337"/>
          <ac:spMkLst>
            <pc:docMk/>
            <pc:sldMk cId="1198566731" sldId="281"/>
            <ac:spMk id="3" creationId="{75133545-C82F-7CC2-4995-71537F6DA04D}"/>
          </ac:spMkLst>
        </pc:spChg>
        <pc:spChg chg="add mod ord">
          <ac:chgData name="Hannah MacDonald (1000076713)" userId="S::macdhr1@student.op.ac.nz::b780575f-1bc2-4ff1-952b-d4801e983c2d" providerId="AD" clId="Web-{83EEAD08-7A4C-4D4A-8815-844B5230E326}" dt="2022-05-17T04:59:55.522" v="1385" actId="14100"/>
          <ac:spMkLst>
            <pc:docMk/>
            <pc:sldMk cId="1198566731" sldId="281"/>
            <ac:spMk id="8" creationId="{A41FCD92-B25A-1674-8705-E126448E326A}"/>
          </ac:spMkLst>
        </pc:spChg>
        <pc:grpChg chg="add">
          <ac:chgData name="Hannah MacDonald (1000076713)" userId="S::macdhr1@student.op.ac.nz::b780575f-1bc2-4ff1-952b-d4801e983c2d" providerId="AD" clId="Web-{83EEAD08-7A4C-4D4A-8815-844B5230E326}" dt="2022-05-17T05:00:05.007" v="1386"/>
          <ac:grpSpMkLst>
            <pc:docMk/>
            <pc:sldMk cId="1198566731" sldId="281"/>
            <ac:grpSpMk id="9" creationId="{EE02B0BA-AA36-85B1-3200-360B67348C04}"/>
          </ac:grpSpMkLst>
        </pc:grpChg>
        <pc:picChg chg="add del mod ord">
          <ac:chgData name="Hannah MacDonald (1000076713)" userId="S::macdhr1@student.op.ac.nz::b780575f-1bc2-4ff1-952b-d4801e983c2d" providerId="AD" clId="Web-{83EEAD08-7A4C-4D4A-8815-844B5230E326}" dt="2022-05-17T04:57:24.158" v="1359"/>
          <ac:picMkLst>
            <pc:docMk/>
            <pc:sldMk cId="1198566731" sldId="281"/>
            <ac:picMk id="4" creationId="{FC527ECB-5EA6-A39B-2BC4-9E8C45D485F2}"/>
          </ac:picMkLst>
        </pc:picChg>
        <pc:picChg chg="add del mod ord">
          <ac:chgData name="Hannah MacDonald (1000076713)" userId="S::macdhr1@student.op.ac.nz::b780575f-1bc2-4ff1-952b-d4801e983c2d" providerId="AD" clId="Web-{83EEAD08-7A4C-4D4A-8815-844B5230E326}" dt="2022-05-17T04:57:27.143" v="1360"/>
          <ac:picMkLst>
            <pc:docMk/>
            <pc:sldMk cId="1198566731" sldId="281"/>
            <ac:picMk id="5" creationId="{623EA605-6E9C-A049-DA93-2F7B3245D0A4}"/>
          </ac:picMkLst>
        </pc:picChg>
        <pc:picChg chg="add del mod">
          <ac:chgData name="Hannah MacDonald (1000076713)" userId="S::macdhr1@student.op.ac.nz::b780575f-1bc2-4ff1-952b-d4801e983c2d" providerId="AD" clId="Web-{83EEAD08-7A4C-4D4A-8815-844B5230E326}" dt="2022-05-17T04:57:28.127" v="1361"/>
          <ac:picMkLst>
            <pc:docMk/>
            <pc:sldMk cId="1198566731" sldId="281"/>
            <ac:picMk id="6" creationId="{8AAE63C9-98FC-00F3-9DF3-1607633066A5}"/>
          </ac:picMkLst>
        </pc:picChg>
        <pc:picChg chg="add mod ord">
          <ac:chgData name="Hannah MacDonald (1000076713)" userId="S::macdhr1@student.op.ac.nz::b780575f-1bc2-4ff1-952b-d4801e983c2d" providerId="AD" clId="Web-{83EEAD08-7A4C-4D4A-8815-844B5230E326}" dt="2022-05-17T04:59:40.366" v="1382"/>
          <ac:picMkLst>
            <pc:docMk/>
            <pc:sldMk cId="1198566731" sldId="281"/>
            <ac:picMk id="7" creationId="{80ED16A7-984D-927A-E5DB-747127D25029}"/>
          </ac:picMkLst>
        </pc:picChg>
      </pc:sldChg>
      <pc:sldChg chg="addSp delSp modSp new del mod setBg">
        <pc:chgData name="Hannah MacDonald (1000076713)" userId="S::macdhr1@student.op.ac.nz::b780575f-1bc2-4ff1-952b-d4801e983c2d" providerId="AD" clId="Web-{83EEAD08-7A4C-4D4A-8815-844B5230E326}" dt="2022-05-17T03:34:08.409" v="518"/>
        <pc:sldMkLst>
          <pc:docMk/>
          <pc:sldMk cId="1838258647" sldId="281"/>
        </pc:sldMkLst>
        <pc:spChg chg="del">
          <ac:chgData name="Hannah MacDonald (1000076713)" userId="S::macdhr1@student.op.ac.nz::b780575f-1bc2-4ff1-952b-d4801e983c2d" providerId="AD" clId="Web-{83EEAD08-7A4C-4D4A-8815-844B5230E326}" dt="2022-05-17T03:18:58.490" v="394"/>
          <ac:spMkLst>
            <pc:docMk/>
            <pc:sldMk cId="1838258647" sldId="281"/>
            <ac:spMk id="2" creationId="{4BDC5620-73D8-8F2E-4460-C52D6A6CAE60}"/>
          </ac:spMkLst>
        </pc:spChg>
        <pc:spChg chg="del">
          <ac:chgData name="Hannah MacDonald (1000076713)" userId="S::macdhr1@student.op.ac.nz::b780575f-1bc2-4ff1-952b-d4801e983c2d" providerId="AD" clId="Web-{83EEAD08-7A4C-4D4A-8815-844B5230E326}" dt="2022-05-17T03:18:56.302" v="393"/>
          <ac:spMkLst>
            <pc:docMk/>
            <pc:sldMk cId="1838258647" sldId="281"/>
            <ac:spMk id="3" creationId="{E896B31E-F3A6-3595-CCE3-FFD581BD2299}"/>
          </ac:spMkLst>
        </pc:spChg>
        <pc:spChg chg="add del mod">
          <ac:chgData name="Hannah MacDonald (1000076713)" userId="S::macdhr1@student.op.ac.nz::b780575f-1bc2-4ff1-952b-d4801e983c2d" providerId="AD" clId="Web-{83EEAD08-7A4C-4D4A-8815-844B5230E326}" dt="2022-05-17T03:22:54.591" v="410"/>
          <ac:spMkLst>
            <pc:docMk/>
            <pc:sldMk cId="1838258647" sldId="281"/>
            <ac:spMk id="8" creationId="{676E3FC0-7380-541C-A28D-C477BEF3E019}"/>
          </ac:spMkLst>
        </pc:spChg>
        <pc:picChg chg="add del mod ord">
          <ac:chgData name="Hannah MacDonald (1000076713)" userId="S::macdhr1@student.op.ac.nz::b780575f-1bc2-4ff1-952b-d4801e983c2d" providerId="AD" clId="Web-{83EEAD08-7A4C-4D4A-8815-844B5230E326}" dt="2022-05-17T03:22:35.419" v="408"/>
          <ac:picMkLst>
            <pc:docMk/>
            <pc:sldMk cId="1838258647" sldId="281"/>
            <ac:picMk id="4" creationId="{DD7FBCE2-E5E3-DA75-70B9-89137B67DDFB}"/>
          </ac:picMkLst>
        </pc:picChg>
        <pc:picChg chg="add mod ord">
          <ac:chgData name="Hannah MacDonald (1000076713)" userId="S::macdhr1@student.op.ac.nz::b780575f-1bc2-4ff1-952b-d4801e983c2d" providerId="AD" clId="Web-{83EEAD08-7A4C-4D4A-8815-844B5230E326}" dt="2022-05-17T03:24:48.532" v="417"/>
          <ac:picMkLst>
            <pc:docMk/>
            <pc:sldMk cId="1838258647" sldId="281"/>
            <ac:picMk id="5" creationId="{458A24F6-9BF9-1AAF-1A44-1737CB7FBC45}"/>
          </ac:picMkLst>
        </pc:picChg>
        <pc:picChg chg="add mod ord">
          <ac:chgData name="Hannah MacDonald (1000076713)" userId="S::macdhr1@student.op.ac.nz::b780575f-1bc2-4ff1-952b-d4801e983c2d" providerId="AD" clId="Web-{83EEAD08-7A4C-4D4A-8815-844B5230E326}" dt="2022-05-17T03:24:48.532" v="417"/>
          <ac:picMkLst>
            <pc:docMk/>
            <pc:sldMk cId="1838258647" sldId="281"/>
            <ac:picMk id="6" creationId="{5ECC8F5A-A0EB-8C38-EF41-F4386932CE61}"/>
          </ac:picMkLst>
        </pc:picChg>
        <pc:picChg chg="add mod">
          <ac:chgData name="Hannah MacDonald (1000076713)" userId="S::macdhr1@student.op.ac.nz::b780575f-1bc2-4ff1-952b-d4801e983c2d" providerId="AD" clId="Web-{83EEAD08-7A4C-4D4A-8815-844B5230E326}" dt="2022-05-17T03:24:48.532" v="417"/>
          <ac:picMkLst>
            <pc:docMk/>
            <pc:sldMk cId="1838258647" sldId="281"/>
            <ac:picMk id="9" creationId="{5F1C2A3D-B922-C5AD-D753-2BA8EDEE955A}"/>
          </ac:picMkLst>
        </pc:picChg>
      </pc:sldChg>
      <pc:sldChg chg="addSp delSp modSp new del mod setBg setClrOvrMap">
        <pc:chgData name="Hannah MacDonald (1000076713)" userId="S::macdhr1@student.op.ac.nz::b780575f-1bc2-4ff1-952b-d4801e983c2d" providerId="AD" clId="Web-{83EEAD08-7A4C-4D4A-8815-844B5230E326}" dt="2022-05-17T04:02:55.166" v="720"/>
        <pc:sldMkLst>
          <pc:docMk/>
          <pc:sldMk cId="1894722943" sldId="281"/>
        </pc:sldMkLst>
        <pc:spChg chg="del">
          <ac:chgData name="Hannah MacDonald (1000076713)" userId="S::macdhr1@student.op.ac.nz::b780575f-1bc2-4ff1-952b-d4801e983c2d" providerId="AD" clId="Web-{83EEAD08-7A4C-4D4A-8815-844B5230E326}" dt="2022-05-17T03:42:43.066" v="575"/>
          <ac:spMkLst>
            <pc:docMk/>
            <pc:sldMk cId="1894722943" sldId="281"/>
            <ac:spMk id="2" creationId="{7AD65AF1-4135-D128-41E9-07D5A1D0781E}"/>
          </ac:spMkLst>
        </pc:spChg>
        <pc:spChg chg="del">
          <ac:chgData name="Hannah MacDonald (1000076713)" userId="S::macdhr1@student.op.ac.nz::b780575f-1bc2-4ff1-952b-d4801e983c2d" providerId="AD" clId="Web-{83EEAD08-7A4C-4D4A-8815-844B5230E326}" dt="2022-05-17T03:42:41.378" v="574"/>
          <ac:spMkLst>
            <pc:docMk/>
            <pc:sldMk cId="1894722943" sldId="281"/>
            <ac:spMk id="3" creationId="{4A30C1F3-875E-0317-B0C2-EDBEE9437B2A}"/>
          </ac:spMkLst>
        </pc:spChg>
        <pc:spChg chg="add del">
          <ac:chgData name="Hannah MacDonald (1000076713)" userId="S::macdhr1@student.op.ac.nz::b780575f-1bc2-4ff1-952b-d4801e983c2d" providerId="AD" clId="Web-{83EEAD08-7A4C-4D4A-8815-844B5230E326}" dt="2022-05-17T03:47:27.684" v="597"/>
          <ac:spMkLst>
            <pc:docMk/>
            <pc:sldMk cId="1894722943" sldId="281"/>
            <ac:spMk id="8" creationId="{EBD2B2B2-1395-4E7B-87A0-BD34551C01B6}"/>
          </ac:spMkLst>
        </pc:spChg>
        <pc:spChg chg="add del">
          <ac:chgData name="Hannah MacDonald (1000076713)" userId="S::macdhr1@student.op.ac.nz::b780575f-1bc2-4ff1-952b-d4801e983c2d" providerId="AD" clId="Web-{83EEAD08-7A4C-4D4A-8815-844B5230E326}" dt="2022-05-17T03:47:27.684" v="597"/>
          <ac:spMkLst>
            <pc:docMk/>
            <pc:sldMk cId="1894722943" sldId="281"/>
            <ac:spMk id="9" creationId="{42875DDC-0225-45F8-B745-78688F2D1ADC}"/>
          </ac:spMkLst>
        </pc:spChg>
        <pc:spChg chg="add del">
          <ac:chgData name="Hannah MacDonald (1000076713)" userId="S::macdhr1@student.op.ac.nz::b780575f-1bc2-4ff1-952b-d4801e983c2d" providerId="AD" clId="Web-{83EEAD08-7A4C-4D4A-8815-844B5230E326}" dt="2022-05-17T03:46:18.572" v="593"/>
          <ac:spMkLst>
            <pc:docMk/>
            <pc:sldMk cId="1894722943" sldId="281"/>
            <ac:spMk id="10" creationId="{A68FA767-346E-D9CF-E57F-48509851D95B}"/>
          </ac:spMkLst>
        </pc:spChg>
        <pc:spChg chg="add del">
          <ac:chgData name="Hannah MacDonald (1000076713)" userId="S::macdhr1@student.op.ac.nz::b780575f-1bc2-4ff1-952b-d4801e983c2d" providerId="AD" clId="Web-{83EEAD08-7A4C-4D4A-8815-844B5230E326}" dt="2022-05-17T03:47:27.684" v="597"/>
          <ac:spMkLst>
            <pc:docMk/>
            <pc:sldMk cId="1894722943" sldId="281"/>
            <ac:spMk id="11" creationId="{0C45045A-6083-4B3E-956A-67582337527D}"/>
          </ac:spMkLst>
        </pc:spChg>
        <pc:spChg chg="add del">
          <ac:chgData name="Hannah MacDonald (1000076713)" userId="S::macdhr1@student.op.ac.nz::b780575f-1bc2-4ff1-952b-d4801e983c2d" providerId="AD" clId="Web-{83EEAD08-7A4C-4D4A-8815-844B5230E326}" dt="2022-05-17T03:47:27.684" v="597"/>
          <ac:spMkLst>
            <pc:docMk/>
            <pc:sldMk cId="1894722943" sldId="281"/>
            <ac:spMk id="12" creationId="{4F329563-0961-4426-90D2-2DF4888E5461}"/>
          </ac:spMkLst>
        </pc:spChg>
        <pc:spChg chg="add del">
          <ac:chgData name="Hannah MacDonald (1000076713)" userId="S::macdhr1@student.op.ac.nz::b780575f-1bc2-4ff1-952b-d4801e983c2d" providerId="AD" clId="Web-{83EEAD08-7A4C-4D4A-8815-844B5230E326}" dt="2022-05-17T03:46:18.572" v="593"/>
          <ac:spMkLst>
            <pc:docMk/>
            <pc:sldMk cId="1894722943" sldId="281"/>
            <ac:spMk id="13" creationId="{2EEE8F11-3582-44B7-9869-F2D26D7DD9D4}"/>
          </ac:spMkLst>
        </pc:spChg>
        <pc:spChg chg="add del">
          <ac:chgData name="Hannah MacDonald (1000076713)" userId="S::macdhr1@student.op.ac.nz::b780575f-1bc2-4ff1-952b-d4801e983c2d" providerId="AD" clId="Web-{83EEAD08-7A4C-4D4A-8815-844B5230E326}" dt="2022-05-17T03:46:18.572" v="593"/>
          <ac:spMkLst>
            <pc:docMk/>
            <pc:sldMk cId="1894722943" sldId="281"/>
            <ac:spMk id="15" creationId="{2141F1CC-6A53-4BCF-9127-AABB52E2497E}"/>
          </ac:spMkLst>
        </pc:spChg>
        <pc:spChg chg="add del">
          <ac:chgData name="Hannah MacDonald (1000076713)" userId="S::macdhr1@student.op.ac.nz::b780575f-1bc2-4ff1-952b-d4801e983c2d" providerId="AD" clId="Web-{83EEAD08-7A4C-4D4A-8815-844B5230E326}" dt="2022-05-17T03:46:18.572" v="593"/>
          <ac:spMkLst>
            <pc:docMk/>
            <pc:sldMk cId="1894722943" sldId="281"/>
            <ac:spMk id="17" creationId="{561B2B49-7142-4CA8-A929-4671548E6A5A}"/>
          </ac:spMkLst>
        </pc:spChg>
        <pc:spChg chg="add del">
          <ac:chgData name="Hannah MacDonald (1000076713)" userId="S::macdhr1@student.op.ac.nz::b780575f-1bc2-4ff1-952b-d4801e983c2d" providerId="AD" clId="Web-{83EEAD08-7A4C-4D4A-8815-844B5230E326}" dt="2022-05-17T03:47:27.684" v="597"/>
          <ac:spMkLst>
            <pc:docMk/>
            <pc:sldMk cId="1894722943" sldId="281"/>
            <ac:spMk id="19" creationId="{12617755-D451-4BAF-9B55-518297BFF42D}"/>
          </ac:spMkLst>
        </pc:spChg>
        <pc:spChg chg="add del">
          <ac:chgData name="Hannah MacDonald (1000076713)" userId="S::macdhr1@student.op.ac.nz::b780575f-1bc2-4ff1-952b-d4801e983c2d" providerId="AD" clId="Web-{83EEAD08-7A4C-4D4A-8815-844B5230E326}" dt="2022-05-17T03:47:27.684" v="597"/>
          <ac:spMkLst>
            <pc:docMk/>
            <pc:sldMk cId="1894722943" sldId="281"/>
            <ac:spMk id="21" creationId="{86C062C2-3673-4248-BE21-B51B16E63267}"/>
          </ac:spMkLst>
        </pc:spChg>
        <pc:spChg chg="add del">
          <ac:chgData name="Hannah MacDonald (1000076713)" userId="S::macdhr1@student.op.ac.nz::b780575f-1bc2-4ff1-952b-d4801e983c2d" providerId="AD" clId="Web-{83EEAD08-7A4C-4D4A-8815-844B5230E326}" dt="2022-05-17T03:47:48.466" v="602"/>
          <ac:spMkLst>
            <pc:docMk/>
            <pc:sldMk cId="1894722943" sldId="281"/>
            <ac:spMk id="23" creationId="{9E5C5460-229E-46C8-A712-CC317985420F}"/>
          </ac:spMkLst>
        </pc:spChg>
        <pc:spChg chg="add del">
          <ac:chgData name="Hannah MacDonald (1000076713)" userId="S::macdhr1@student.op.ac.nz::b780575f-1bc2-4ff1-952b-d4801e983c2d" providerId="AD" clId="Web-{83EEAD08-7A4C-4D4A-8815-844B5230E326}" dt="2022-05-17T03:47:48.466" v="602"/>
          <ac:spMkLst>
            <pc:docMk/>
            <pc:sldMk cId="1894722943" sldId="281"/>
            <ac:spMk id="24" creationId="{5A0118C5-4F8D-4CF4-BADD-53FEACC6C42A}"/>
          </ac:spMkLst>
        </pc:spChg>
        <pc:spChg chg="add del">
          <ac:chgData name="Hannah MacDonald (1000076713)" userId="S::macdhr1@student.op.ac.nz::b780575f-1bc2-4ff1-952b-d4801e983c2d" providerId="AD" clId="Web-{83EEAD08-7A4C-4D4A-8815-844B5230E326}" dt="2022-05-17T03:47:48.466" v="602"/>
          <ac:spMkLst>
            <pc:docMk/>
            <pc:sldMk cId="1894722943" sldId="281"/>
            <ac:spMk id="25" creationId="{FC3ABE8C-1C72-4141-BADF-DD681176459A}"/>
          </ac:spMkLst>
        </pc:spChg>
        <pc:spChg chg="add del">
          <ac:chgData name="Hannah MacDonald (1000076713)" userId="S::macdhr1@student.op.ac.nz::b780575f-1bc2-4ff1-952b-d4801e983c2d" providerId="AD" clId="Web-{83EEAD08-7A4C-4D4A-8815-844B5230E326}" dt="2022-05-17T03:47:48.466" v="602"/>
          <ac:spMkLst>
            <pc:docMk/>
            <pc:sldMk cId="1894722943" sldId="281"/>
            <ac:spMk id="26" creationId="{F98F79A4-A6C7-4101-B1E9-27E05CB7CFA0}"/>
          </ac:spMkLst>
        </pc:spChg>
        <pc:spChg chg="add del">
          <ac:chgData name="Hannah MacDonald (1000076713)" userId="S::macdhr1@student.op.ac.nz::b780575f-1bc2-4ff1-952b-d4801e983c2d" providerId="AD" clId="Web-{83EEAD08-7A4C-4D4A-8815-844B5230E326}" dt="2022-05-17T03:47:48.466" v="602"/>
          <ac:spMkLst>
            <pc:docMk/>
            <pc:sldMk cId="1894722943" sldId="281"/>
            <ac:spMk id="33" creationId="{79AFCB35-9C04-4524-A0B1-57FF6865D013}"/>
          </ac:spMkLst>
        </pc:spChg>
        <pc:spChg chg="add del">
          <ac:chgData name="Hannah MacDonald (1000076713)" userId="S::macdhr1@student.op.ac.nz::b780575f-1bc2-4ff1-952b-d4801e983c2d" providerId="AD" clId="Web-{83EEAD08-7A4C-4D4A-8815-844B5230E326}" dt="2022-05-17T03:47:48.466" v="602"/>
          <ac:spMkLst>
            <pc:docMk/>
            <pc:sldMk cId="1894722943" sldId="281"/>
            <ac:spMk id="34" creationId="{D11AD2AD-0BA0-4DD3-8EEA-84686A0E718C}"/>
          </ac:spMkLst>
        </pc:spChg>
        <pc:spChg chg="add del">
          <ac:chgData name="Hannah MacDonald (1000076713)" userId="S::macdhr1@student.op.ac.nz::b780575f-1bc2-4ff1-952b-d4801e983c2d" providerId="AD" clId="Web-{83EEAD08-7A4C-4D4A-8815-844B5230E326}" dt="2022-05-17T03:47:43.684" v="601"/>
          <ac:spMkLst>
            <pc:docMk/>
            <pc:sldMk cId="1894722943" sldId="281"/>
            <ac:spMk id="35" creationId="{407856A6-D313-574A-4D23-0D2A3A53C7D2}"/>
          </ac:spMkLst>
        </pc:spChg>
        <pc:spChg chg="add del">
          <ac:chgData name="Hannah MacDonald (1000076713)" userId="S::macdhr1@student.op.ac.nz::b780575f-1bc2-4ff1-952b-d4801e983c2d" providerId="AD" clId="Web-{83EEAD08-7A4C-4D4A-8815-844B5230E326}" dt="2022-05-17T03:47:48.466" v="602"/>
          <ac:spMkLst>
            <pc:docMk/>
            <pc:sldMk cId="1894722943" sldId="281"/>
            <ac:spMk id="36" creationId="{59463AC4-F96D-4507-9EE0-A831B7910271}"/>
          </ac:spMkLst>
        </pc:spChg>
        <pc:grpChg chg="add del">
          <ac:chgData name="Hannah MacDonald (1000076713)" userId="S::macdhr1@student.op.ac.nz::b780575f-1bc2-4ff1-952b-d4801e983c2d" providerId="AD" clId="Web-{83EEAD08-7A4C-4D4A-8815-844B5230E326}" dt="2022-05-17T03:47:48.466" v="602"/>
          <ac:grpSpMkLst>
            <pc:docMk/>
            <pc:sldMk cId="1894722943" sldId="281"/>
            <ac:grpSpMk id="27" creationId="{0C156BF8-7FF7-440F-BE2B-417DFFE8BFA5}"/>
          </ac:grpSpMkLst>
        </pc:grpChg>
        <pc:picChg chg="add del mod ord">
          <ac:chgData name="Hannah MacDonald (1000076713)" userId="S::macdhr1@student.op.ac.nz::b780575f-1bc2-4ff1-952b-d4801e983c2d" providerId="AD" clId="Web-{83EEAD08-7A4C-4D4A-8815-844B5230E326}" dt="2022-05-17T03:48:02.279" v="606"/>
          <ac:picMkLst>
            <pc:docMk/>
            <pc:sldMk cId="1894722943" sldId="281"/>
            <ac:picMk id="4" creationId="{3448CB64-8EE0-5EB8-7CE1-B78B6BAB3B40}"/>
          </ac:picMkLst>
        </pc:picChg>
        <pc:picChg chg="add mod ord">
          <ac:chgData name="Hannah MacDonald (1000076713)" userId="S::macdhr1@student.op.ac.nz::b780575f-1bc2-4ff1-952b-d4801e983c2d" providerId="AD" clId="Web-{83EEAD08-7A4C-4D4A-8815-844B5230E326}" dt="2022-05-17T03:52:53.131" v="652"/>
          <ac:picMkLst>
            <pc:docMk/>
            <pc:sldMk cId="1894722943" sldId="281"/>
            <ac:picMk id="5" creationId="{4E345644-44ED-BF45-0766-C0BDEE22C9AD}"/>
          </ac:picMkLst>
        </pc:picChg>
        <pc:picChg chg="add mod ord">
          <ac:chgData name="Hannah MacDonald (1000076713)" userId="S::macdhr1@student.op.ac.nz::b780575f-1bc2-4ff1-952b-d4801e983c2d" providerId="AD" clId="Web-{83EEAD08-7A4C-4D4A-8815-844B5230E326}" dt="2022-05-17T03:59:32.675" v="687"/>
          <ac:picMkLst>
            <pc:docMk/>
            <pc:sldMk cId="1894722943" sldId="281"/>
            <ac:picMk id="6" creationId="{17A1241D-83DA-9EB2-AE71-640CEAD4C71C}"/>
          </ac:picMkLst>
        </pc:picChg>
        <pc:picChg chg="add mod ord">
          <ac:chgData name="Hannah MacDonald (1000076713)" userId="S::macdhr1@student.op.ac.nz::b780575f-1bc2-4ff1-952b-d4801e983c2d" providerId="AD" clId="Web-{83EEAD08-7A4C-4D4A-8815-844B5230E326}" dt="2022-05-17T03:58:42.861" v="679"/>
          <ac:picMkLst>
            <pc:docMk/>
            <pc:sldMk cId="1894722943" sldId="281"/>
            <ac:picMk id="7" creationId="{94F196CC-72C3-67FE-5357-E7FA1FF7C805}"/>
          </ac:picMkLst>
        </pc:picChg>
        <pc:picChg chg="add del mod">
          <ac:chgData name="Hannah MacDonald (1000076713)" userId="S::macdhr1@student.op.ac.nz::b780575f-1bc2-4ff1-952b-d4801e983c2d" providerId="AD" clId="Web-{83EEAD08-7A4C-4D4A-8815-844B5230E326}" dt="2022-05-17T03:52:48.397" v="650"/>
          <ac:picMkLst>
            <pc:docMk/>
            <pc:sldMk cId="1894722943" sldId="281"/>
            <ac:picMk id="14" creationId="{5EE7C53C-EB84-A27E-DCB8-B781617F7D01}"/>
          </ac:picMkLst>
        </pc:picChg>
        <pc:picChg chg="add del mod">
          <ac:chgData name="Hannah MacDonald (1000076713)" userId="S::macdhr1@student.op.ac.nz::b780575f-1bc2-4ff1-952b-d4801e983c2d" providerId="AD" clId="Web-{83EEAD08-7A4C-4D4A-8815-844B5230E326}" dt="2022-05-17T03:56:20.950" v="673"/>
          <ac:picMkLst>
            <pc:docMk/>
            <pc:sldMk cId="1894722943" sldId="281"/>
            <ac:picMk id="22" creationId="{F04070E6-77C7-DFC4-9829-4D21C8A1BC2B}"/>
          </ac:picMkLst>
        </pc:picChg>
        <pc:picChg chg="add del mod">
          <ac:chgData name="Hannah MacDonald (1000076713)" userId="S::macdhr1@student.op.ac.nz::b780575f-1bc2-4ff1-952b-d4801e983c2d" providerId="AD" clId="Web-{83EEAD08-7A4C-4D4A-8815-844B5230E326}" dt="2022-05-17T03:58:37.376" v="676"/>
          <ac:picMkLst>
            <pc:docMk/>
            <pc:sldMk cId="1894722943" sldId="281"/>
            <ac:picMk id="37" creationId="{61D862B6-A100-88A5-F88C-ED0CE4F384BD}"/>
          </ac:picMkLst>
        </pc:picChg>
        <pc:picChg chg="add del mod">
          <ac:chgData name="Hannah MacDonald (1000076713)" userId="S::macdhr1@student.op.ac.nz::b780575f-1bc2-4ff1-952b-d4801e983c2d" providerId="AD" clId="Web-{83EEAD08-7A4C-4D4A-8815-844B5230E326}" dt="2022-05-17T03:59:26.987" v="684"/>
          <ac:picMkLst>
            <pc:docMk/>
            <pc:sldMk cId="1894722943" sldId="281"/>
            <ac:picMk id="38" creationId="{C939BA40-68C2-B09A-C3C6-C9CD0417CE03}"/>
          </ac:picMkLst>
        </pc:picChg>
        <pc:picChg chg="add del">
          <ac:chgData name="Hannah MacDonald (1000076713)" userId="S::macdhr1@student.op.ac.nz::b780575f-1bc2-4ff1-952b-d4801e983c2d" providerId="AD" clId="Web-{83EEAD08-7A4C-4D4A-8815-844B5230E326}" dt="2022-05-17T03:59:03.924" v="683"/>
          <ac:picMkLst>
            <pc:docMk/>
            <pc:sldMk cId="1894722943" sldId="281"/>
            <ac:picMk id="39" creationId="{1F8742D6-09D7-8C6B-1288-B8FB0CC07707}"/>
          </ac:picMkLst>
        </pc:picChg>
        <pc:picChg chg="add mod ord">
          <ac:chgData name="Hannah MacDonald (1000076713)" userId="S::macdhr1@student.op.ac.nz::b780575f-1bc2-4ff1-952b-d4801e983c2d" providerId="AD" clId="Web-{83EEAD08-7A4C-4D4A-8815-844B5230E326}" dt="2022-05-17T03:59:39.925" v="689"/>
          <ac:picMkLst>
            <pc:docMk/>
            <pc:sldMk cId="1894722943" sldId="281"/>
            <ac:picMk id="40" creationId="{2E13F317-75AA-4401-7EEF-39412D644957}"/>
          </ac:picMkLst>
        </pc:picChg>
        <pc:cxnChg chg="add del">
          <ac:chgData name="Hannah MacDonald (1000076713)" userId="S::macdhr1@student.op.ac.nz::b780575f-1bc2-4ff1-952b-d4801e983c2d" providerId="AD" clId="Web-{83EEAD08-7A4C-4D4A-8815-844B5230E326}" dt="2022-05-17T03:52:53.131" v="652"/>
          <ac:cxnSpMkLst>
            <pc:docMk/>
            <pc:sldMk cId="1894722943" sldId="281"/>
            <ac:cxnSpMk id="16" creationId="{91B6081D-D3E8-4209-B85B-EB1C655A6272}"/>
          </ac:cxnSpMkLst>
        </pc:cxnChg>
        <pc:cxnChg chg="add del">
          <ac:chgData name="Hannah MacDonald (1000076713)" userId="S::macdhr1@student.op.ac.nz::b780575f-1bc2-4ff1-952b-d4801e983c2d" providerId="AD" clId="Web-{83EEAD08-7A4C-4D4A-8815-844B5230E326}" dt="2022-05-17T03:52:53.131" v="652"/>
          <ac:cxnSpMkLst>
            <pc:docMk/>
            <pc:sldMk cId="1894722943" sldId="281"/>
            <ac:cxnSpMk id="18" creationId="{28CA55E4-1295-45C8-BA05-5A9E705B749A}"/>
          </ac:cxnSpMkLst>
        </pc:cxnChg>
        <pc:cxnChg chg="add del">
          <ac:chgData name="Hannah MacDonald (1000076713)" userId="S::macdhr1@student.op.ac.nz::b780575f-1bc2-4ff1-952b-d4801e983c2d" providerId="AD" clId="Web-{83EEAD08-7A4C-4D4A-8815-844B5230E326}" dt="2022-05-17T03:52:53.131" v="652"/>
          <ac:cxnSpMkLst>
            <pc:docMk/>
            <pc:sldMk cId="1894722943" sldId="281"/>
            <ac:cxnSpMk id="20" creationId="{08C5794E-A9A1-4A23-AF68-C79A7822334C}"/>
          </ac:cxnSpMkLst>
        </pc:cxnChg>
      </pc:sldChg>
      <pc:sldChg chg="new del">
        <pc:chgData name="Hannah MacDonald (1000076713)" userId="S::macdhr1@student.op.ac.nz::b780575f-1bc2-4ff1-952b-d4801e983c2d" providerId="AD" clId="Web-{83EEAD08-7A4C-4D4A-8815-844B5230E326}" dt="2022-05-17T04:53:13.838" v="1331"/>
        <pc:sldMkLst>
          <pc:docMk/>
          <pc:sldMk cId="3364684461" sldId="281"/>
        </pc:sldMkLst>
      </pc:sldChg>
      <pc:sldChg chg="addSp delSp modSp new del">
        <pc:chgData name="Hannah MacDonald (1000076713)" userId="S::macdhr1@student.op.ac.nz::b780575f-1bc2-4ff1-952b-d4801e983c2d" providerId="AD" clId="Web-{83EEAD08-7A4C-4D4A-8815-844B5230E326}" dt="2022-05-17T03:46:14.853" v="591"/>
        <pc:sldMkLst>
          <pc:docMk/>
          <pc:sldMk cId="2941655068" sldId="282"/>
        </pc:sldMkLst>
        <pc:spChg chg="add del">
          <ac:chgData name="Hannah MacDonald (1000076713)" userId="S::macdhr1@student.op.ac.nz::b780575f-1bc2-4ff1-952b-d4801e983c2d" providerId="AD" clId="Web-{83EEAD08-7A4C-4D4A-8815-844B5230E326}" dt="2022-05-17T03:46:10.041" v="588"/>
          <ac:spMkLst>
            <pc:docMk/>
            <pc:sldMk cId="2941655068" sldId="282"/>
            <ac:spMk id="2" creationId="{FBCC8874-3E88-4049-969E-EB9F9F78E429}"/>
          </ac:spMkLst>
        </pc:spChg>
        <pc:spChg chg="add del mod">
          <ac:chgData name="Hannah MacDonald (1000076713)" userId="S::macdhr1@student.op.ac.nz::b780575f-1bc2-4ff1-952b-d4801e983c2d" providerId="AD" clId="Web-{83EEAD08-7A4C-4D4A-8815-844B5230E326}" dt="2022-05-17T03:46:13.213" v="590" actId="20577"/>
          <ac:spMkLst>
            <pc:docMk/>
            <pc:sldMk cId="2941655068" sldId="282"/>
            <ac:spMk id="3" creationId="{87997236-0B48-3171-21C7-9B9F6A730463}"/>
          </ac:spMkLst>
        </pc:spChg>
      </pc:sldChg>
      <pc:sldMasterChg chg="add del addSldLayout delSldLayout">
        <pc:chgData name="Hannah MacDonald (1000076713)" userId="S::macdhr1@student.op.ac.nz::b780575f-1bc2-4ff1-952b-d4801e983c2d" providerId="AD" clId="Web-{83EEAD08-7A4C-4D4A-8815-844B5230E326}" dt="2022-05-17T04:53:26.495" v="1334"/>
        <pc:sldMasterMkLst>
          <pc:docMk/>
          <pc:sldMasterMk cId="2944048400" sldId="2147483720"/>
        </pc:sldMasterMkLst>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123987739" sldId="2147483721"/>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3355657967" sldId="2147483722"/>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82814620" sldId="2147483723"/>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1764934260" sldId="2147483724"/>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606040746" sldId="2147483725"/>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2165122075" sldId="2147483726"/>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2912987889" sldId="2147483727"/>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4059593259" sldId="2147483728"/>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2197806152" sldId="2147483729"/>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2675733565" sldId="2147483730"/>
          </pc:sldLayoutMkLst>
        </pc:sldLayoutChg>
        <pc:sldLayoutChg chg="add del">
          <pc:chgData name="Hannah MacDonald (1000076713)" userId="S::macdhr1@student.op.ac.nz::b780575f-1bc2-4ff1-952b-d4801e983c2d" providerId="AD" clId="Web-{83EEAD08-7A4C-4D4A-8815-844B5230E326}" dt="2022-05-17T04:53:26.495" v="1334"/>
          <pc:sldLayoutMkLst>
            <pc:docMk/>
            <pc:sldMasterMk cId="2944048400" sldId="2147483720"/>
            <pc:sldLayoutMk cId="1361776597" sldId="2147483731"/>
          </pc:sldLayoutMkLst>
        </pc:sldLayoutChg>
      </pc:sldMasterChg>
      <pc:sldMasterChg chg="add del addSldLayout delSldLayout modSldLayout">
        <pc:chgData name="Hannah MacDonald (1000076713)" userId="S::macdhr1@student.op.ac.nz::b780575f-1bc2-4ff1-952b-d4801e983c2d" providerId="AD" clId="Web-{83EEAD08-7A4C-4D4A-8815-844B5230E326}" dt="2022-05-17T04:53:26.495" v="1334"/>
        <pc:sldMasterMkLst>
          <pc:docMk/>
          <pc:sldMasterMk cId="1738800384" sldId="2147483732"/>
        </pc:sldMasterMkLst>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3635026177" sldId="2147483733"/>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1725718031" sldId="2147483734"/>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584509415" sldId="2147483735"/>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1746729392" sldId="2147483736"/>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3661012238" sldId="2147483737"/>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918894905" sldId="2147483738"/>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3048679576" sldId="2147483739"/>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2142356314" sldId="2147483740"/>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172092376" sldId="2147483741"/>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3093479817" sldId="2147483742"/>
          </pc:sldLayoutMkLst>
        </pc:sldLayoutChg>
        <pc:sldLayoutChg chg="add del mod replId">
          <pc:chgData name="Hannah MacDonald (1000076713)" userId="S::macdhr1@student.op.ac.nz::b780575f-1bc2-4ff1-952b-d4801e983c2d" providerId="AD" clId="Web-{83EEAD08-7A4C-4D4A-8815-844B5230E326}" dt="2022-05-17T04:53:26.495" v="1334"/>
          <pc:sldLayoutMkLst>
            <pc:docMk/>
            <pc:sldMasterMk cId="1738800384" sldId="2147483732"/>
            <pc:sldLayoutMk cId="3288143862" sldId="2147483743"/>
          </pc:sldLayoutMkLst>
        </pc:sldLayoutChg>
      </pc:sldMasterChg>
      <pc:sldMasterChg chg="add del addSldLayout delSldLayout modSldLayout">
        <pc:chgData name="Hannah MacDonald (1000076713)" userId="S::macdhr1@student.op.ac.nz::b780575f-1bc2-4ff1-952b-d4801e983c2d" providerId="AD" clId="Web-{83EEAD08-7A4C-4D4A-8815-844B5230E326}" dt="2022-05-17T04:53:19.557" v="1333"/>
        <pc:sldMasterMkLst>
          <pc:docMk/>
          <pc:sldMasterMk cId="3797470550" sldId="2147483744"/>
        </pc:sldMasterMkLst>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1488716525" sldId="2147483745"/>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3866656985" sldId="2147483746"/>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1808352689" sldId="2147483747"/>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3918571612" sldId="2147483748"/>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1777152423" sldId="2147483749"/>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4015292455" sldId="2147483750"/>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3578268351" sldId="2147483751"/>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2662490586" sldId="2147483752"/>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2169065384" sldId="2147483753"/>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2123743826" sldId="2147483754"/>
          </pc:sldLayoutMkLst>
        </pc:sldLayoutChg>
        <pc:sldLayoutChg chg="add del mod replId">
          <pc:chgData name="Hannah MacDonald (1000076713)" userId="S::macdhr1@student.op.ac.nz::b780575f-1bc2-4ff1-952b-d4801e983c2d" providerId="AD" clId="Web-{83EEAD08-7A4C-4D4A-8815-844B5230E326}" dt="2022-05-17T04:53:19.557" v="1333"/>
          <pc:sldLayoutMkLst>
            <pc:docMk/>
            <pc:sldMasterMk cId="3797470550" sldId="2147483744"/>
            <pc:sldLayoutMk cId="2492813429" sldId="2147483755"/>
          </pc:sldLayoutMkLst>
        </pc:sldLayoutChg>
      </pc:sldMasterChg>
    </pc:docChg>
  </pc:docChgLst>
  <pc:docChgLst>
    <pc:chgData name="Brodie Kain (1000085225)" userId="46f8da05-d3fa-456d-8f3a-f054b7d8ec73" providerId="ADAL" clId="{6BFD3717-6D9A-4778-9DBD-797D494D03CD}"/>
    <pc:docChg chg="undo custSel addSld delSld modSld sldOrd">
      <pc:chgData name="Brodie Kain (1000085225)" userId="46f8da05-d3fa-456d-8f3a-f054b7d8ec73" providerId="ADAL" clId="{6BFD3717-6D9A-4778-9DBD-797D494D03CD}" dt="2022-05-18T18:46:34.288" v="1201" actId="313"/>
      <pc:docMkLst>
        <pc:docMk/>
      </pc:docMkLst>
      <pc:sldChg chg="modSp mod">
        <pc:chgData name="Brodie Kain (1000085225)" userId="46f8da05-d3fa-456d-8f3a-f054b7d8ec73" providerId="ADAL" clId="{6BFD3717-6D9A-4778-9DBD-797D494D03CD}" dt="2022-05-15T23:56:34.712" v="105" actId="20577"/>
        <pc:sldMkLst>
          <pc:docMk/>
          <pc:sldMk cId="3299990861" sldId="259"/>
        </pc:sldMkLst>
        <pc:spChg chg="mod">
          <ac:chgData name="Brodie Kain (1000085225)" userId="46f8da05-d3fa-456d-8f3a-f054b7d8ec73" providerId="ADAL" clId="{6BFD3717-6D9A-4778-9DBD-797D494D03CD}" dt="2022-05-15T23:56:34.712" v="105" actId="20577"/>
          <ac:spMkLst>
            <pc:docMk/>
            <pc:sldMk cId="3299990861" sldId="259"/>
            <ac:spMk id="3" creationId="{18DDB21D-FD92-2706-A624-6114E6EE2E50}"/>
          </ac:spMkLst>
        </pc:spChg>
      </pc:sldChg>
      <pc:sldChg chg="modSp mod">
        <pc:chgData name="Brodie Kain (1000085225)" userId="46f8da05-d3fa-456d-8f3a-f054b7d8ec73" providerId="ADAL" clId="{6BFD3717-6D9A-4778-9DBD-797D494D03CD}" dt="2022-05-16T22:05:11.853" v="498" actId="20577"/>
        <pc:sldMkLst>
          <pc:docMk/>
          <pc:sldMk cId="2172682028" sldId="260"/>
        </pc:sldMkLst>
        <pc:spChg chg="mod">
          <ac:chgData name="Brodie Kain (1000085225)" userId="46f8da05-d3fa-456d-8f3a-f054b7d8ec73" providerId="ADAL" clId="{6BFD3717-6D9A-4778-9DBD-797D494D03CD}" dt="2022-05-16T22:05:04.667" v="497"/>
          <ac:spMkLst>
            <pc:docMk/>
            <pc:sldMk cId="2172682028" sldId="260"/>
            <ac:spMk id="2" creationId="{F9A619EC-407E-9D1C-E4BB-0B98A563D972}"/>
          </ac:spMkLst>
        </pc:spChg>
        <pc:spChg chg="mod">
          <ac:chgData name="Brodie Kain (1000085225)" userId="46f8da05-d3fa-456d-8f3a-f054b7d8ec73" providerId="ADAL" clId="{6BFD3717-6D9A-4778-9DBD-797D494D03CD}" dt="2022-05-16T22:05:11.853" v="498" actId="20577"/>
          <ac:spMkLst>
            <pc:docMk/>
            <pc:sldMk cId="2172682028" sldId="260"/>
            <ac:spMk id="3" creationId="{554CF574-EC8A-B2BD-4BBD-29571E6CEC30}"/>
          </ac:spMkLst>
        </pc:spChg>
      </pc:sldChg>
      <pc:sldChg chg="addSp modSp mod">
        <pc:chgData name="Brodie Kain (1000085225)" userId="46f8da05-d3fa-456d-8f3a-f054b7d8ec73" providerId="ADAL" clId="{6BFD3717-6D9A-4778-9DBD-797D494D03CD}" dt="2022-05-16T21:46:43.803" v="493" actId="166"/>
        <pc:sldMkLst>
          <pc:docMk/>
          <pc:sldMk cId="810413203" sldId="261"/>
        </pc:sldMkLst>
        <pc:spChg chg="mod">
          <ac:chgData name="Brodie Kain (1000085225)" userId="46f8da05-d3fa-456d-8f3a-f054b7d8ec73" providerId="ADAL" clId="{6BFD3717-6D9A-4778-9DBD-797D494D03CD}" dt="2022-05-15T23:32:50.122" v="0" actId="27636"/>
          <ac:spMkLst>
            <pc:docMk/>
            <pc:sldMk cId="810413203" sldId="261"/>
            <ac:spMk id="3" creationId="{7E4699E6-0427-6C6B-46FD-1B39D8117E6E}"/>
          </ac:spMkLst>
        </pc:spChg>
        <pc:picChg chg="add mod">
          <ac:chgData name="Brodie Kain (1000085225)" userId="46f8da05-d3fa-456d-8f3a-f054b7d8ec73" providerId="ADAL" clId="{6BFD3717-6D9A-4778-9DBD-797D494D03CD}" dt="2022-05-15T23:47:42.807" v="98" actId="1076"/>
          <ac:picMkLst>
            <pc:docMk/>
            <pc:sldMk cId="810413203" sldId="261"/>
            <ac:picMk id="10" creationId="{6A80AD14-CA72-DB36-72BA-2C0B91644CED}"/>
          </ac:picMkLst>
        </pc:picChg>
        <pc:picChg chg="mod ord">
          <ac:chgData name="Brodie Kain (1000085225)" userId="46f8da05-d3fa-456d-8f3a-f054b7d8ec73" providerId="ADAL" clId="{6BFD3717-6D9A-4778-9DBD-797D494D03CD}" dt="2022-05-16T21:46:43.803" v="493" actId="166"/>
          <ac:picMkLst>
            <pc:docMk/>
            <pc:sldMk cId="810413203" sldId="261"/>
            <ac:picMk id="12" creationId="{EC65CB24-12F5-3B7A-8F71-DF73BA8224BF}"/>
          </ac:picMkLst>
        </pc:picChg>
      </pc:sldChg>
      <pc:sldChg chg="modSp mod">
        <pc:chgData name="Brodie Kain (1000085225)" userId="46f8da05-d3fa-456d-8f3a-f054b7d8ec73" providerId="ADAL" clId="{6BFD3717-6D9A-4778-9DBD-797D494D03CD}" dt="2022-05-16T23:06:19.686" v="1119" actId="5793"/>
        <pc:sldMkLst>
          <pc:docMk/>
          <pc:sldMk cId="2554548902" sldId="262"/>
        </pc:sldMkLst>
        <pc:spChg chg="mod">
          <ac:chgData name="Brodie Kain (1000085225)" userId="46f8da05-d3fa-456d-8f3a-f054b7d8ec73" providerId="ADAL" clId="{6BFD3717-6D9A-4778-9DBD-797D494D03CD}" dt="2022-05-16T00:12:16.881" v="118" actId="20577"/>
          <ac:spMkLst>
            <pc:docMk/>
            <pc:sldMk cId="2554548902" sldId="262"/>
            <ac:spMk id="2" creationId="{80FAAE4A-09D1-38B4-7B7A-A270EE5F49CD}"/>
          </ac:spMkLst>
        </pc:spChg>
        <pc:spChg chg="mod">
          <ac:chgData name="Brodie Kain (1000085225)" userId="46f8da05-d3fa-456d-8f3a-f054b7d8ec73" providerId="ADAL" clId="{6BFD3717-6D9A-4778-9DBD-797D494D03CD}" dt="2022-05-16T23:06:19.686" v="1119" actId="5793"/>
          <ac:spMkLst>
            <pc:docMk/>
            <pc:sldMk cId="2554548902" sldId="262"/>
            <ac:spMk id="3" creationId="{F6743D6D-B6DB-36FA-CBED-084117785789}"/>
          </ac:spMkLst>
        </pc:spChg>
      </pc:sldChg>
      <pc:sldChg chg="addSp delSp modSp mod ord setBg modNotesTx">
        <pc:chgData name="Brodie Kain (1000085225)" userId="46f8da05-d3fa-456d-8f3a-f054b7d8ec73" providerId="ADAL" clId="{6BFD3717-6D9A-4778-9DBD-797D494D03CD}" dt="2022-05-18T18:46:34.288" v="1201" actId="313"/>
        <pc:sldMkLst>
          <pc:docMk/>
          <pc:sldMk cId="180896074" sldId="264"/>
        </pc:sldMkLst>
        <pc:spChg chg="mod">
          <ac:chgData name="Brodie Kain (1000085225)" userId="46f8da05-d3fa-456d-8f3a-f054b7d8ec73" providerId="ADAL" clId="{6BFD3717-6D9A-4778-9DBD-797D494D03CD}" dt="2022-05-15T23:53:45.446" v="103" actId="14100"/>
          <ac:spMkLst>
            <pc:docMk/>
            <pc:sldMk cId="180896074" sldId="264"/>
            <ac:spMk id="2" creationId="{0A7ABE9C-7182-5308-679E-2E72B750E400}"/>
          </ac:spMkLst>
        </pc:spChg>
        <pc:spChg chg="mod">
          <ac:chgData name="Brodie Kain (1000085225)" userId="46f8da05-d3fa-456d-8f3a-f054b7d8ec73" providerId="ADAL" clId="{6BFD3717-6D9A-4778-9DBD-797D494D03CD}" dt="2022-05-15T23:39:44.055" v="47" actId="20577"/>
          <ac:spMkLst>
            <pc:docMk/>
            <pc:sldMk cId="180896074" sldId="264"/>
            <ac:spMk id="3" creationId="{0409289B-A635-CE84-7738-89D998C15794}"/>
          </ac:spMkLst>
        </pc:spChg>
        <pc:picChg chg="add del mod">
          <ac:chgData name="Brodie Kain (1000085225)" userId="46f8da05-d3fa-456d-8f3a-f054b7d8ec73" providerId="ADAL" clId="{6BFD3717-6D9A-4778-9DBD-797D494D03CD}" dt="2022-05-16T21:05:25.929" v="119" actId="478"/>
          <ac:picMkLst>
            <pc:docMk/>
            <pc:sldMk cId="180896074" sldId="264"/>
            <ac:picMk id="5" creationId="{EA3A793A-E663-4369-3B87-187B4425E3BA}"/>
          </ac:picMkLst>
        </pc:picChg>
        <pc:picChg chg="add del mod">
          <ac:chgData name="Brodie Kain (1000085225)" userId="46f8da05-d3fa-456d-8f3a-f054b7d8ec73" providerId="ADAL" clId="{6BFD3717-6D9A-4778-9DBD-797D494D03CD}" dt="2022-05-15T23:40:52.275" v="78" actId="21"/>
          <ac:picMkLst>
            <pc:docMk/>
            <pc:sldMk cId="180896074" sldId="264"/>
            <ac:picMk id="7" creationId="{2F8CE2F4-B308-DD6B-A5B6-AF9C0B02FD0F}"/>
          </ac:picMkLst>
        </pc:picChg>
        <pc:picChg chg="add mod">
          <ac:chgData name="Brodie Kain (1000085225)" userId="46f8da05-d3fa-456d-8f3a-f054b7d8ec73" providerId="ADAL" clId="{6BFD3717-6D9A-4778-9DBD-797D494D03CD}" dt="2022-05-16T21:45:59.258" v="488" actId="1076"/>
          <ac:picMkLst>
            <pc:docMk/>
            <pc:sldMk cId="180896074" sldId="264"/>
            <ac:picMk id="9" creationId="{464B0CBD-1F67-F3E1-BFD2-605405FC860B}"/>
          </ac:picMkLst>
        </pc:picChg>
        <pc:picChg chg="add mod">
          <ac:chgData name="Brodie Kain (1000085225)" userId="46f8da05-d3fa-456d-8f3a-f054b7d8ec73" providerId="ADAL" clId="{6BFD3717-6D9A-4778-9DBD-797D494D03CD}" dt="2022-05-16T21:06:43.019" v="123" actId="14100"/>
          <ac:picMkLst>
            <pc:docMk/>
            <pc:sldMk cId="180896074" sldId="264"/>
            <ac:picMk id="11" creationId="{2611E1F3-3304-A524-8A85-45DC82176CEE}"/>
          </ac:picMkLst>
        </pc:picChg>
        <pc:picChg chg="add del mod">
          <ac:chgData name="Brodie Kain (1000085225)" userId="46f8da05-d3fa-456d-8f3a-f054b7d8ec73" providerId="ADAL" clId="{6BFD3717-6D9A-4778-9DBD-797D494D03CD}" dt="2022-05-16T21:46:21.347" v="491" actId="478"/>
          <ac:picMkLst>
            <pc:docMk/>
            <pc:sldMk cId="180896074" sldId="264"/>
            <ac:picMk id="12" creationId="{DB1737ED-A133-A370-8486-15564C5B925C}"/>
          </ac:picMkLst>
        </pc:picChg>
      </pc:sldChg>
      <pc:sldChg chg="addSp delSp modSp mod">
        <pc:chgData name="Brodie Kain (1000085225)" userId="46f8da05-d3fa-456d-8f3a-f054b7d8ec73" providerId="ADAL" clId="{6BFD3717-6D9A-4778-9DBD-797D494D03CD}" dt="2022-05-16T23:10:31.724" v="1195"/>
        <pc:sldMkLst>
          <pc:docMk/>
          <pc:sldMk cId="265173170" sldId="265"/>
        </pc:sldMkLst>
        <pc:spChg chg="mod">
          <ac:chgData name="Brodie Kain (1000085225)" userId="46f8da05-d3fa-456d-8f3a-f054b7d8ec73" providerId="ADAL" clId="{6BFD3717-6D9A-4778-9DBD-797D494D03CD}" dt="2022-05-16T23:06:38.142" v="1120" actId="14100"/>
          <ac:spMkLst>
            <pc:docMk/>
            <pc:sldMk cId="265173170" sldId="265"/>
            <ac:spMk id="2" creationId="{00290778-3CF1-3B03-D3FC-5BF5CB08A4EA}"/>
          </ac:spMkLst>
        </pc:spChg>
        <pc:spChg chg="mod">
          <ac:chgData name="Brodie Kain (1000085225)" userId="46f8da05-d3fa-456d-8f3a-f054b7d8ec73" providerId="ADAL" clId="{6BFD3717-6D9A-4778-9DBD-797D494D03CD}" dt="2022-05-16T22:54:57.247" v="997" actId="20577"/>
          <ac:spMkLst>
            <pc:docMk/>
            <pc:sldMk cId="265173170" sldId="265"/>
            <ac:spMk id="3" creationId="{DC916714-E462-8F26-068F-8151D3394011}"/>
          </ac:spMkLst>
        </pc:spChg>
        <pc:grpChg chg="del mod">
          <ac:chgData name="Brodie Kain (1000085225)" userId="46f8da05-d3fa-456d-8f3a-f054b7d8ec73" providerId="ADAL" clId="{6BFD3717-6D9A-4778-9DBD-797D494D03CD}" dt="2022-05-16T23:09:27.214" v="1144"/>
          <ac:grpSpMkLst>
            <pc:docMk/>
            <pc:sldMk cId="265173170" sldId="265"/>
            <ac:grpSpMk id="16" creationId="{B7550E1F-D493-66AD-BAD7-0DEAE05396E7}"/>
          </ac:grpSpMkLst>
        </pc:grpChg>
        <pc:grpChg chg="del mod">
          <ac:chgData name="Brodie Kain (1000085225)" userId="46f8da05-d3fa-456d-8f3a-f054b7d8ec73" providerId="ADAL" clId="{6BFD3717-6D9A-4778-9DBD-797D494D03CD}" dt="2022-05-16T23:10:05.924" v="1156"/>
          <ac:grpSpMkLst>
            <pc:docMk/>
            <pc:sldMk cId="265173170" sldId="265"/>
            <ac:grpSpMk id="19" creationId="{C077E58F-D499-C06C-DB6D-26CA9273643B}"/>
          </ac:grpSpMkLst>
        </pc:grpChg>
        <pc:grpChg chg="del mod">
          <ac:chgData name="Brodie Kain (1000085225)" userId="46f8da05-d3fa-456d-8f3a-f054b7d8ec73" providerId="ADAL" clId="{6BFD3717-6D9A-4778-9DBD-797D494D03CD}" dt="2022-05-16T23:09:51.440" v="1152"/>
          <ac:grpSpMkLst>
            <pc:docMk/>
            <pc:sldMk cId="265173170" sldId="265"/>
            <ac:grpSpMk id="23" creationId="{7C534BA5-96C8-D4FD-DC2D-CD848D3C769F}"/>
          </ac:grpSpMkLst>
        </pc:grpChg>
        <pc:grpChg chg="del mod">
          <ac:chgData name="Brodie Kain (1000085225)" userId="46f8da05-d3fa-456d-8f3a-f054b7d8ec73" providerId="ADAL" clId="{6BFD3717-6D9A-4778-9DBD-797D494D03CD}" dt="2022-05-16T23:10:26.400" v="1170"/>
          <ac:grpSpMkLst>
            <pc:docMk/>
            <pc:sldMk cId="265173170" sldId="265"/>
            <ac:grpSpMk id="27" creationId="{70FAFBF1-40E8-90C4-5837-FBC5DA3D60AB}"/>
          </ac:grpSpMkLst>
        </pc:grpChg>
        <pc:grpChg chg="del mod">
          <ac:chgData name="Brodie Kain (1000085225)" userId="46f8da05-d3fa-456d-8f3a-f054b7d8ec73" providerId="ADAL" clId="{6BFD3717-6D9A-4778-9DBD-797D494D03CD}" dt="2022-05-16T23:10:10.661" v="1159"/>
          <ac:grpSpMkLst>
            <pc:docMk/>
            <pc:sldMk cId="265173170" sldId="265"/>
            <ac:grpSpMk id="31" creationId="{40EA16E6-185B-63B6-B2F0-84607DBD4FA6}"/>
          </ac:grpSpMkLst>
        </pc:grpChg>
        <pc:grpChg chg="del mod">
          <ac:chgData name="Brodie Kain (1000085225)" userId="46f8da05-d3fa-456d-8f3a-f054b7d8ec73" providerId="ADAL" clId="{6BFD3717-6D9A-4778-9DBD-797D494D03CD}" dt="2022-05-16T23:10:26.409" v="1192"/>
          <ac:grpSpMkLst>
            <pc:docMk/>
            <pc:sldMk cId="265173170" sldId="265"/>
            <ac:grpSpMk id="34" creationId="{3D6D44FB-30CF-8E30-0423-B64CD7BF3FB0}"/>
          </ac:grpSpMkLst>
        </pc:grpChg>
        <pc:grpChg chg="del mod">
          <ac:chgData name="Brodie Kain (1000085225)" userId="46f8da05-d3fa-456d-8f3a-f054b7d8ec73" providerId="ADAL" clId="{6BFD3717-6D9A-4778-9DBD-797D494D03CD}" dt="2022-05-16T23:07:28.172" v="1130"/>
          <ac:grpSpMkLst>
            <pc:docMk/>
            <pc:sldMk cId="265173170" sldId="265"/>
            <ac:grpSpMk id="51" creationId="{B2FDBD05-BD5F-D1DA-D701-DCE2E3B28C58}"/>
          </ac:grpSpMkLst>
        </pc:grpChg>
        <pc:grpChg chg="del mod">
          <ac:chgData name="Brodie Kain (1000085225)" userId="46f8da05-d3fa-456d-8f3a-f054b7d8ec73" providerId="ADAL" clId="{6BFD3717-6D9A-4778-9DBD-797D494D03CD}" dt="2022-05-16T23:10:26.401" v="1174"/>
          <ac:grpSpMkLst>
            <pc:docMk/>
            <pc:sldMk cId="265173170" sldId="265"/>
            <ac:grpSpMk id="60" creationId="{CD0E1279-9DD0-0417-3C4D-B05CA8301658}"/>
          </ac:grpSpMkLst>
        </pc:grpChg>
        <pc:grpChg chg="del mod">
          <ac:chgData name="Brodie Kain (1000085225)" userId="46f8da05-d3fa-456d-8f3a-f054b7d8ec73" providerId="ADAL" clId="{6BFD3717-6D9A-4778-9DBD-797D494D03CD}" dt="2022-05-16T23:10:26.403" v="1178"/>
          <ac:grpSpMkLst>
            <pc:docMk/>
            <pc:sldMk cId="265173170" sldId="265"/>
            <ac:grpSpMk id="64" creationId="{6357C8E5-3D31-9945-06C8-173BA8DB0B67}"/>
          </ac:grpSpMkLst>
        </pc:grpChg>
        <pc:inkChg chg="add del">
          <ac:chgData name="Brodie Kain (1000085225)" userId="46f8da05-d3fa-456d-8f3a-f054b7d8ec73" providerId="ADAL" clId="{6BFD3717-6D9A-4778-9DBD-797D494D03CD}" dt="2022-05-16T23:10:26.407" v="1187"/>
          <ac:inkMkLst>
            <pc:docMk/>
            <pc:sldMk cId="265173170" sldId="265"/>
            <ac:inkMk id="4" creationId="{EB925190-2636-FC05-19DC-7EBD9EE10D4C}"/>
          </ac:inkMkLst>
        </pc:inkChg>
        <pc:inkChg chg="add mod">
          <ac:chgData name="Brodie Kain (1000085225)" userId="46f8da05-d3fa-456d-8f3a-f054b7d8ec73" providerId="ADAL" clId="{6BFD3717-6D9A-4778-9DBD-797D494D03CD}" dt="2022-05-16T23:07:51.434" v="1134"/>
          <ac:inkMkLst>
            <pc:docMk/>
            <pc:sldMk cId="265173170" sldId="265"/>
            <ac:inkMk id="4" creationId="{EFA932C2-B72B-C066-AA10-49FAFB76FA74}"/>
          </ac:inkMkLst>
        </pc:inkChg>
        <pc:inkChg chg="add del">
          <ac:chgData name="Brodie Kain (1000085225)" userId="46f8da05-d3fa-456d-8f3a-f054b7d8ec73" providerId="ADAL" clId="{6BFD3717-6D9A-4778-9DBD-797D494D03CD}" dt="2022-05-16T23:10:26.408" v="1189"/>
          <ac:inkMkLst>
            <pc:docMk/>
            <pc:sldMk cId="265173170" sldId="265"/>
            <ac:inkMk id="5" creationId="{7454F78F-67C1-1C4A-A28B-DA12EFFE2A2B}"/>
          </ac:inkMkLst>
        </pc:inkChg>
        <pc:inkChg chg="add mod">
          <ac:chgData name="Brodie Kain (1000085225)" userId="46f8da05-d3fa-456d-8f3a-f054b7d8ec73" providerId="ADAL" clId="{6BFD3717-6D9A-4778-9DBD-797D494D03CD}" dt="2022-05-16T23:07:51.434" v="1134"/>
          <ac:inkMkLst>
            <pc:docMk/>
            <pc:sldMk cId="265173170" sldId="265"/>
            <ac:inkMk id="5" creationId="{97DB8873-0982-1FFC-D020-E7600088843D}"/>
          </ac:inkMkLst>
        </pc:inkChg>
        <pc:inkChg chg="add del">
          <ac:chgData name="Brodie Kain (1000085225)" userId="46f8da05-d3fa-456d-8f3a-f054b7d8ec73" providerId="ADAL" clId="{6BFD3717-6D9A-4778-9DBD-797D494D03CD}" dt="2022-05-16T23:10:26.405" v="1185"/>
          <ac:inkMkLst>
            <pc:docMk/>
            <pc:sldMk cId="265173170" sldId="265"/>
            <ac:inkMk id="6" creationId="{38119C4F-161F-B187-962F-B5D0839EDD29}"/>
          </ac:inkMkLst>
        </pc:inkChg>
        <pc:inkChg chg="add del mod">
          <ac:chgData name="Brodie Kain (1000085225)" userId="46f8da05-d3fa-456d-8f3a-f054b7d8ec73" providerId="ADAL" clId="{6BFD3717-6D9A-4778-9DBD-797D494D03CD}" dt="2022-05-16T23:10:26.398" v="1166"/>
          <ac:inkMkLst>
            <pc:docMk/>
            <pc:sldMk cId="265173170" sldId="265"/>
            <ac:inkMk id="7" creationId="{768321A9-3BE3-2235-1668-11583A5A10F4}"/>
          </ac:inkMkLst>
        </pc:inkChg>
        <pc:inkChg chg="del">
          <ac:chgData name="Brodie Kain (1000085225)" userId="46f8da05-d3fa-456d-8f3a-f054b7d8ec73" providerId="ADAL" clId="{6BFD3717-6D9A-4778-9DBD-797D494D03CD}" dt="2022-05-16T23:10:26.407" v="1188"/>
          <ac:inkMkLst>
            <pc:docMk/>
            <pc:sldMk cId="265173170" sldId="265"/>
            <ac:inkMk id="8" creationId="{E72E7AB7-C0F9-0AF5-8723-7210E9CD729D}"/>
          </ac:inkMkLst>
        </pc:inkChg>
        <pc:inkChg chg="del">
          <ac:chgData name="Brodie Kain (1000085225)" userId="46f8da05-d3fa-456d-8f3a-f054b7d8ec73" providerId="ADAL" clId="{6BFD3717-6D9A-4778-9DBD-797D494D03CD}" dt="2022-05-16T23:10:26.403" v="1177"/>
          <ac:inkMkLst>
            <pc:docMk/>
            <pc:sldMk cId="265173170" sldId="265"/>
            <ac:inkMk id="9" creationId="{0D165E93-13D3-559A-6152-BE48E262E94C}"/>
          </ac:inkMkLst>
        </pc:inkChg>
        <pc:inkChg chg="del">
          <ac:chgData name="Brodie Kain (1000085225)" userId="46f8da05-d3fa-456d-8f3a-f054b7d8ec73" providerId="ADAL" clId="{6BFD3717-6D9A-4778-9DBD-797D494D03CD}" dt="2022-05-16T23:10:26.404" v="1179"/>
          <ac:inkMkLst>
            <pc:docMk/>
            <pc:sldMk cId="265173170" sldId="265"/>
            <ac:inkMk id="10" creationId="{36C3D8B5-712A-4497-F8C1-8701C5F653BE}"/>
          </ac:inkMkLst>
        </pc:inkChg>
        <pc:inkChg chg="del">
          <ac:chgData name="Brodie Kain (1000085225)" userId="46f8da05-d3fa-456d-8f3a-f054b7d8ec73" providerId="ADAL" clId="{6BFD3717-6D9A-4778-9DBD-797D494D03CD}" dt="2022-05-16T23:10:26.399" v="1169"/>
          <ac:inkMkLst>
            <pc:docMk/>
            <pc:sldMk cId="265173170" sldId="265"/>
            <ac:inkMk id="11" creationId="{659CEF51-4755-61D6-F1F5-46A26486DA5A}"/>
          </ac:inkMkLst>
        </pc:inkChg>
        <pc:inkChg chg="del">
          <ac:chgData name="Brodie Kain (1000085225)" userId="46f8da05-d3fa-456d-8f3a-f054b7d8ec73" providerId="ADAL" clId="{6BFD3717-6D9A-4778-9DBD-797D494D03CD}" dt="2022-05-16T23:10:26.397" v="1162"/>
          <ac:inkMkLst>
            <pc:docMk/>
            <pc:sldMk cId="265173170" sldId="265"/>
            <ac:inkMk id="12" creationId="{BA5223CA-A908-B60A-BAB2-A5CAB551B9EB}"/>
          </ac:inkMkLst>
        </pc:inkChg>
        <pc:inkChg chg="del">
          <ac:chgData name="Brodie Kain (1000085225)" userId="46f8da05-d3fa-456d-8f3a-f054b7d8ec73" providerId="ADAL" clId="{6BFD3717-6D9A-4778-9DBD-797D494D03CD}" dt="2022-05-16T23:10:26.401" v="1176"/>
          <ac:inkMkLst>
            <pc:docMk/>
            <pc:sldMk cId="265173170" sldId="265"/>
            <ac:inkMk id="13" creationId="{A232E974-26F2-C7CB-0A1D-3B633FC7E9D5}"/>
          </ac:inkMkLst>
        </pc:inkChg>
        <pc:inkChg chg="add del mod">
          <ac:chgData name="Brodie Kain (1000085225)" userId="46f8da05-d3fa-456d-8f3a-f054b7d8ec73" providerId="ADAL" clId="{6BFD3717-6D9A-4778-9DBD-797D494D03CD}" dt="2022-05-16T23:10:26.408" v="1190"/>
          <ac:inkMkLst>
            <pc:docMk/>
            <pc:sldMk cId="265173170" sldId="265"/>
            <ac:inkMk id="14" creationId="{D4F18EEA-7EA8-1A01-36F1-B5C7E6478FA4}"/>
          </ac:inkMkLst>
        </pc:inkChg>
        <pc:inkChg chg="add del mod">
          <ac:chgData name="Brodie Kain (1000085225)" userId="46f8da05-d3fa-456d-8f3a-f054b7d8ec73" providerId="ADAL" clId="{6BFD3717-6D9A-4778-9DBD-797D494D03CD}" dt="2022-05-16T23:10:26.401" v="1175"/>
          <ac:inkMkLst>
            <pc:docMk/>
            <pc:sldMk cId="265173170" sldId="265"/>
            <ac:inkMk id="15" creationId="{0C01073A-5DF1-5C34-8337-E710179677C0}"/>
          </ac:inkMkLst>
        </pc:inkChg>
        <pc:inkChg chg="add del mod">
          <ac:chgData name="Brodie Kain (1000085225)" userId="46f8da05-d3fa-456d-8f3a-f054b7d8ec73" providerId="ADAL" clId="{6BFD3717-6D9A-4778-9DBD-797D494D03CD}" dt="2022-05-16T23:10:26.409" v="1192"/>
          <ac:inkMkLst>
            <pc:docMk/>
            <pc:sldMk cId="265173170" sldId="265"/>
            <ac:inkMk id="17" creationId="{2DEF9BF2-3EA6-C617-9394-E77E8CC72205}"/>
          </ac:inkMkLst>
        </pc:inkChg>
        <pc:inkChg chg="add del mod">
          <ac:chgData name="Brodie Kain (1000085225)" userId="46f8da05-d3fa-456d-8f3a-f054b7d8ec73" providerId="ADAL" clId="{6BFD3717-6D9A-4778-9DBD-797D494D03CD}" dt="2022-05-16T23:10:26.393" v="1160"/>
          <ac:inkMkLst>
            <pc:docMk/>
            <pc:sldMk cId="265173170" sldId="265"/>
            <ac:inkMk id="18" creationId="{6781925E-66FF-F3F1-56CD-150DDE059899}"/>
          </ac:inkMkLst>
        </pc:inkChg>
        <pc:inkChg chg="add del">
          <ac:chgData name="Brodie Kain (1000085225)" userId="46f8da05-d3fa-456d-8f3a-f054b7d8ec73" providerId="ADAL" clId="{6BFD3717-6D9A-4778-9DBD-797D494D03CD}" dt="2022-05-16T23:10:26.409" v="1193"/>
          <ac:inkMkLst>
            <pc:docMk/>
            <pc:sldMk cId="265173170" sldId="265"/>
            <ac:inkMk id="20" creationId="{A5911D9A-E911-6974-7338-38AAB41CFC3C}"/>
          </ac:inkMkLst>
        </pc:inkChg>
        <pc:inkChg chg="add del mod">
          <ac:chgData name="Brodie Kain (1000085225)" userId="46f8da05-d3fa-456d-8f3a-f054b7d8ec73" providerId="ADAL" clId="{6BFD3717-6D9A-4778-9DBD-797D494D03CD}" dt="2022-05-16T23:10:26.397" v="1164"/>
          <ac:inkMkLst>
            <pc:docMk/>
            <pc:sldMk cId="265173170" sldId="265"/>
            <ac:inkMk id="21" creationId="{B651F8E9-E668-AABC-FEB3-9C72BBEA0548}"/>
          </ac:inkMkLst>
        </pc:inkChg>
        <pc:inkChg chg="add del mod">
          <ac:chgData name="Brodie Kain (1000085225)" userId="46f8da05-d3fa-456d-8f3a-f054b7d8ec73" providerId="ADAL" clId="{6BFD3717-6D9A-4778-9DBD-797D494D03CD}" dt="2022-05-16T23:10:26.400" v="1170"/>
          <ac:inkMkLst>
            <pc:docMk/>
            <pc:sldMk cId="265173170" sldId="265"/>
            <ac:inkMk id="22" creationId="{0D5CB17A-5A7D-57F9-2C2D-EE2EE11428A5}"/>
          </ac:inkMkLst>
        </pc:inkChg>
        <pc:inkChg chg="add del mod">
          <ac:chgData name="Brodie Kain (1000085225)" userId="46f8da05-d3fa-456d-8f3a-f054b7d8ec73" providerId="ADAL" clId="{6BFD3717-6D9A-4778-9DBD-797D494D03CD}" dt="2022-05-16T23:10:26.401" v="1172"/>
          <ac:inkMkLst>
            <pc:docMk/>
            <pc:sldMk cId="265173170" sldId="265"/>
            <ac:inkMk id="24" creationId="{2BA4B09F-4B1E-9944-6301-96DC7854AA27}"/>
          </ac:inkMkLst>
        </pc:inkChg>
        <pc:inkChg chg="add del mod">
          <ac:chgData name="Brodie Kain (1000085225)" userId="46f8da05-d3fa-456d-8f3a-f054b7d8ec73" providerId="ADAL" clId="{6BFD3717-6D9A-4778-9DBD-797D494D03CD}" dt="2022-05-16T23:10:26.398" v="1165"/>
          <ac:inkMkLst>
            <pc:docMk/>
            <pc:sldMk cId="265173170" sldId="265"/>
            <ac:inkMk id="25" creationId="{B9B7E455-A25D-2125-700E-A879D6904F1F}"/>
          </ac:inkMkLst>
        </pc:inkChg>
        <pc:inkChg chg="add del mod">
          <ac:chgData name="Brodie Kain (1000085225)" userId="46f8da05-d3fa-456d-8f3a-f054b7d8ec73" providerId="ADAL" clId="{6BFD3717-6D9A-4778-9DBD-797D494D03CD}" dt="2022-05-16T23:10:26.399" v="1168"/>
          <ac:inkMkLst>
            <pc:docMk/>
            <pc:sldMk cId="265173170" sldId="265"/>
            <ac:inkMk id="26" creationId="{C08A1844-C601-59D8-88B4-E1685AC01690}"/>
          </ac:inkMkLst>
        </pc:inkChg>
        <pc:inkChg chg="add del mod">
          <ac:chgData name="Brodie Kain (1000085225)" userId="46f8da05-d3fa-456d-8f3a-f054b7d8ec73" providerId="ADAL" clId="{6BFD3717-6D9A-4778-9DBD-797D494D03CD}" dt="2022-05-16T23:10:26.408" v="1191"/>
          <ac:inkMkLst>
            <pc:docMk/>
            <pc:sldMk cId="265173170" sldId="265"/>
            <ac:inkMk id="28" creationId="{17125461-145B-4238-F3F2-413DE7B5C7E1}"/>
          </ac:inkMkLst>
        </pc:inkChg>
        <pc:inkChg chg="add del mod">
          <ac:chgData name="Brodie Kain (1000085225)" userId="46f8da05-d3fa-456d-8f3a-f054b7d8ec73" providerId="ADAL" clId="{6BFD3717-6D9A-4778-9DBD-797D494D03CD}" dt="2022-05-16T23:10:26.405" v="1183"/>
          <ac:inkMkLst>
            <pc:docMk/>
            <pc:sldMk cId="265173170" sldId="265"/>
            <ac:inkMk id="29" creationId="{03D42C16-2C44-E5B4-0D24-70F7D95A2B92}"/>
          </ac:inkMkLst>
        </pc:inkChg>
        <pc:inkChg chg="add del mod">
          <ac:chgData name="Brodie Kain (1000085225)" userId="46f8da05-d3fa-456d-8f3a-f054b7d8ec73" providerId="ADAL" clId="{6BFD3717-6D9A-4778-9DBD-797D494D03CD}" dt="2022-05-16T23:10:26.396" v="1161"/>
          <ac:inkMkLst>
            <pc:docMk/>
            <pc:sldMk cId="265173170" sldId="265"/>
            <ac:inkMk id="30" creationId="{FAF81043-4A59-2208-8278-EEEA0410A7B8}"/>
          </ac:inkMkLst>
        </pc:inkChg>
        <pc:inkChg chg="add del mod">
          <ac:chgData name="Brodie Kain (1000085225)" userId="46f8da05-d3fa-456d-8f3a-f054b7d8ec73" providerId="ADAL" clId="{6BFD3717-6D9A-4778-9DBD-797D494D03CD}" dt="2022-05-16T23:10:26.409" v="1194"/>
          <ac:inkMkLst>
            <pc:docMk/>
            <pc:sldMk cId="265173170" sldId="265"/>
            <ac:inkMk id="32" creationId="{69A9E68D-5F98-4AF8-D55F-BC5E42AE0244}"/>
          </ac:inkMkLst>
        </pc:inkChg>
        <pc:inkChg chg="add del mod">
          <ac:chgData name="Brodie Kain (1000085225)" userId="46f8da05-d3fa-456d-8f3a-f054b7d8ec73" providerId="ADAL" clId="{6BFD3717-6D9A-4778-9DBD-797D494D03CD}" dt="2022-05-16T23:10:26.407" v="1186"/>
          <ac:inkMkLst>
            <pc:docMk/>
            <pc:sldMk cId="265173170" sldId="265"/>
            <ac:inkMk id="33" creationId="{09236112-563F-843B-B65B-4C2C7822CF74}"/>
          </ac:inkMkLst>
        </pc:inkChg>
        <pc:inkChg chg="add del mod">
          <ac:chgData name="Brodie Kain (1000085225)" userId="46f8da05-d3fa-456d-8f3a-f054b7d8ec73" providerId="ADAL" clId="{6BFD3717-6D9A-4778-9DBD-797D494D03CD}" dt="2022-05-16T23:10:26.400" v="1171"/>
          <ac:inkMkLst>
            <pc:docMk/>
            <pc:sldMk cId="265173170" sldId="265"/>
            <ac:inkMk id="48" creationId="{3429FCBB-5803-A30E-A684-5D0E7EDAF745}"/>
          </ac:inkMkLst>
        </pc:inkChg>
        <pc:inkChg chg="add del mod">
          <ac:chgData name="Brodie Kain (1000085225)" userId="46f8da05-d3fa-456d-8f3a-f054b7d8ec73" providerId="ADAL" clId="{6BFD3717-6D9A-4778-9DBD-797D494D03CD}" dt="2022-05-16T23:10:26.404" v="1180"/>
          <ac:inkMkLst>
            <pc:docMk/>
            <pc:sldMk cId="265173170" sldId="265"/>
            <ac:inkMk id="49" creationId="{EAFB004C-EB47-A88F-EED2-2F169BBD5F86}"/>
          </ac:inkMkLst>
        </pc:inkChg>
        <pc:inkChg chg="add del">
          <ac:chgData name="Brodie Kain (1000085225)" userId="46f8da05-d3fa-456d-8f3a-f054b7d8ec73" providerId="ADAL" clId="{6BFD3717-6D9A-4778-9DBD-797D494D03CD}" dt="2022-05-16T23:10:26.405" v="1184"/>
          <ac:inkMkLst>
            <pc:docMk/>
            <pc:sldMk cId="265173170" sldId="265"/>
            <ac:inkMk id="53" creationId="{1A23096F-5F5C-90E6-A24E-665D73F84632}"/>
          </ac:inkMkLst>
        </pc:inkChg>
        <pc:inkChg chg="add del">
          <ac:chgData name="Brodie Kain (1000085225)" userId="46f8da05-d3fa-456d-8f3a-f054b7d8ec73" providerId="ADAL" clId="{6BFD3717-6D9A-4778-9DBD-797D494D03CD}" dt="2022-05-16T23:10:31.724" v="1195"/>
          <ac:inkMkLst>
            <pc:docMk/>
            <pc:sldMk cId="265173170" sldId="265"/>
            <ac:inkMk id="55" creationId="{DC164792-6AF0-6FB8-3ED8-67CAC4EAD2E4}"/>
          </ac:inkMkLst>
        </pc:inkChg>
        <pc:inkChg chg="add del">
          <ac:chgData name="Brodie Kain (1000085225)" userId="46f8da05-d3fa-456d-8f3a-f054b7d8ec73" providerId="ADAL" clId="{6BFD3717-6D9A-4778-9DBD-797D494D03CD}" dt="2022-05-16T23:10:26.399" v="1167"/>
          <ac:inkMkLst>
            <pc:docMk/>
            <pc:sldMk cId="265173170" sldId="265"/>
            <ac:inkMk id="56" creationId="{123B061C-BAC0-9640-F0C3-3D7780E78780}"/>
          </ac:inkMkLst>
        </pc:inkChg>
        <pc:inkChg chg="add del">
          <ac:chgData name="Brodie Kain (1000085225)" userId="46f8da05-d3fa-456d-8f3a-f054b7d8ec73" providerId="ADAL" clId="{6BFD3717-6D9A-4778-9DBD-797D494D03CD}" dt="2022-05-16T23:10:26.397" v="1163"/>
          <ac:inkMkLst>
            <pc:docMk/>
            <pc:sldMk cId="265173170" sldId="265"/>
            <ac:inkMk id="57" creationId="{A314BA88-D21E-2A0E-85F9-A398D43002BF}"/>
          </ac:inkMkLst>
        </pc:inkChg>
        <pc:inkChg chg="add del mod">
          <ac:chgData name="Brodie Kain (1000085225)" userId="46f8da05-d3fa-456d-8f3a-f054b7d8ec73" providerId="ADAL" clId="{6BFD3717-6D9A-4778-9DBD-797D494D03CD}" dt="2022-05-16T23:10:26.401" v="1174"/>
          <ac:inkMkLst>
            <pc:docMk/>
            <pc:sldMk cId="265173170" sldId="265"/>
            <ac:inkMk id="58" creationId="{19746910-A0BF-5618-6F05-DD246BAC90FD}"/>
          </ac:inkMkLst>
        </pc:inkChg>
        <pc:inkChg chg="add del mod">
          <ac:chgData name="Brodie Kain (1000085225)" userId="46f8da05-d3fa-456d-8f3a-f054b7d8ec73" providerId="ADAL" clId="{6BFD3717-6D9A-4778-9DBD-797D494D03CD}" dt="2022-05-16T23:10:26.401" v="1173"/>
          <ac:inkMkLst>
            <pc:docMk/>
            <pc:sldMk cId="265173170" sldId="265"/>
            <ac:inkMk id="59" creationId="{9EED547D-D7C3-E11F-76D6-198CAF1C1B2B}"/>
          </ac:inkMkLst>
        </pc:inkChg>
        <pc:inkChg chg="add del">
          <ac:chgData name="Brodie Kain (1000085225)" userId="46f8da05-d3fa-456d-8f3a-f054b7d8ec73" providerId="ADAL" clId="{6BFD3717-6D9A-4778-9DBD-797D494D03CD}" dt="2022-05-16T23:10:26.404" v="1181"/>
          <ac:inkMkLst>
            <pc:docMk/>
            <pc:sldMk cId="265173170" sldId="265"/>
            <ac:inkMk id="61" creationId="{5024AF24-9AEA-EBED-8D69-476F652FA449}"/>
          </ac:inkMkLst>
        </pc:inkChg>
        <pc:inkChg chg="del">
          <ac:chgData name="Brodie Kain (1000085225)" userId="46f8da05-d3fa-456d-8f3a-f054b7d8ec73" providerId="ADAL" clId="{6BFD3717-6D9A-4778-9DBD-797D494D03CD}" dt="2022-05-16T23:10:26.403" v="1178"/>
          <ac:inkMkLst>
            <pc:docMk/>
            <pc:sldMk cId="265173170" sldId="265"/>
            <ac:inkMk id="62" creationId="{97DB8873-0982-1FFC-D020-E7600088843D}"/>
          </ac:inkMkLst>
        </pc:inkChg>
        <pc:inkChg chg="del mod">
          <ac:chgData name="Brodie Kain (1000085225)" userId="46f8da05-d3fa-456d-8f3a-f054b7d8ec73" providerId="ADAL" clId="{6BFD3717-6D9A-4778-9DBD-797D494D03CD}" dt="2022-05-16T23:10:26.404" v="1182"/>
          <ac:inkMkLst>
            <pc:docMk/>
            <pc:sldMk cId="265173170" sldId="265"/>
            <ac:inkMk id="63" creationId="{EFA932C2-B72B-C066-AA10-49FAFB76FA74}"/>
          </ac:inkMkLst>
        </pc:inkChg>
      </pc:sldChg>
      <pc:sldChg chg="addSp delSp modSp mod setBg">
        <pc:chgData name="Brodie Kain (1000085225)" userId="46f8da05-d3fa-456d-8f3a-f054b7d8ec73" providerId="ADAL" clId="{6BFD3717-6D9A-4778-9DBD-797D494D03CD}" dt="2022-05-16T23:17:17.580" v="1200" actId="20577"/>
        <pc:sldMkLst>
          <pc:docMk/>
          <pc:sldMk cId="2557937591" sldId="267"/>
        </pc:sldMkLst>
        <pc:spChg chg="mod">
          <ac:chgData name="Brodie Kain (1000085225)" userId="46f8da05-d3fa-456d-8f3a-f054b7d8ec73" providerId="ADAL" clId="{6BFD3717-6D9A-4778-9DBD-797D494D03CD}" dt="2022-05-16T21:26:37.779" v="478" actId="26606"/>
          <ac:spMkLst>
            <pc:docMk/>
            <pc:sldMk cId="2557937591" sldId="267"/>
            <ac:spMk id="2" creationId="{10955979-7990-4415-8378-DD939146D485}"/>
          </ac:spMkLst>
        </pc:spChg>
        <pc:spChg chg="mod ord">
          <ac:chgData name="Brodie Kain (1000085225)" userId="46f8da05-d3fa-456d-8f3a-f054b7d8ec73" providerId="ADAL" clId="{6BFD3717-6D9A-4778-9DBD-797D494D03CD}" dt="2022-05-16T21:25:11.313" v="377" actId="20577"/>
          <ac:spMkLst>
            <pc:docMk/>
            <pc:sldMk cId="2557937591" sldId="267"/>
            <ac:spMk id="9" creationId="{28B63422-45FE-351E-CEF5-F7B7BB906D2E}"/>
          </ac:spMkLst>
        </pc:spChg>
        <pc:spChg chg="add del">
          <ac:chgData name="Brodie Kain (1000085225)" userId="46f8da05-d3fa-456d-8f3a-f054b7d8ec73" providerId="ADAL" clId="{6BFD3717-6D9A-4778-9DBD-797D494D03CD}" dt="2022-05-16T21:09:49.002" v="126" actId="26606"/>
          <ac:spMkLst>
            <pc:docMk/>
            <pc:sldMk cId="2557937591" sldId="267"/>
            <ac:spMk id="14" creationId="{3CD9DF72-87A3-404E-A828-84CBF11A8303}"/>
          </ac:spMkLst>
        </pc:spChg>
        <pc:spChg chg="add del">
          <ac:chgData name="Brodie Kain (1000085225)" userId="46f8da05-d3fa-456d-8f3a-f054b7d8ec73" providerId="ADAL" clId="{6BFD3717-6D9A-4778-9DBD-797D494D03CD}" dt="2022-05-16T21:09:51.277" v="128" actId="26606"/>
          <ac:spMkLst>
            <pc:docMk/>
            <pc:sldMk cId="2557937591" sldId="267"/>
            <ac:spMk id="18" creationId="{FF9B822F-893E-44C8-963C-64F50ACECBB2}"/>
          </ac:spMkLst>
        </pc:spChg>
        <pc:spChg chg="add del">
          <ac:chgData name="Brodie Kain (1000085225)" userId="46f8da05-d3fa-456d-8f3a-f054b7d8ec73" providerId="ADAL" clId="{6BFD3717-6D9A-4778-9DBD-797D494D03CD}" dt="2022-05-16T21:09:51.277" v="128" actId="26606"/>
          <ac:spMkLst>
            <pc:docMk/>
            <pc:sldMk cId="2557937591" sldId="267"/>
            <ac:spMk id="19" creationId="{EBF87945-A001-489F-9D9B-7D9435F0B9CA}"/>
          </ac:spMkLst>
        </pc:spChg>
        <pc:spChg chg="add del">
          <ac:chgData name="Brodie Kain (1000085225)" userId="46f8da05-d3fa-456d-8f3a-f054b7d8ec73" providerId="ADAL" clId="{6BFD3717-6D9A-4778-9DBD-797D494D03CD}" dt="2022-05-16T21:20:01.138" v="160" actId="26606"/>
          <ac:spMkLst>
            <pc:docMk/>
            <pc:sldMk cId="2557937591" sldId="267"/>
            <ac:spMk id="23" creationId="{2B566528-1B12-4246-9431-5C2D7D081168}"/>
          </ac:spMkLst>
        </pc:spChg>
        <pc:spChg chg="add del mod">
          <ac:chgData name="Brodie Kain (1000085225)" userId="46f8da05-d3fa-456d-8f3a-f054b7d8ec73" providerId="ADAL" clId="{6BFD3717-6D9A-4778-9DBD-797D494D03CD}" dt="2022-05-16T21:15:53.575" v="133" actId="22"/>
          <ac:spMkLst>
            <pc:docMk/>
            <pc:sldMk cId="2557937591" sldId="267"/>
            <ac:spMk id="26" creationId="{A7CA242C-84F4-0739-B726-FBE3FE213A1D}"/>
          </ac:spMkLst>
        </pc:spChg>
        <pc:spChg chg="add">
          <ac:chgData name="Brodie Kain (1000085225)" userId="46f8da05-d3fa-456d-8f3a-f054b7d8ec73" providerId="ADAL" clId="{6BFD3717-6D9A-4778-9DBD-797D494D03CD}" dt="2022-05-16T21:15:59.454" v="134" actId="22"/>
          <ac:spMkLst>
            <pc:docMk/>
            <pc:sldMk cId="2557937591" sldId="267"/>
            <ac:spMk id="27" creationId="{FCD2C1EF-6E24-B65C-DAFE-ABCDD6480FB2}"/>
          </ac:spMkLst>
        </pc:spChg>
        <pc:spChg chg="add del mod">
          <ac:chgData name="Brodie Kain (1000085225)" userId="46f8da05-d3fa-456d-8f3a-f054b7d8ec73" providerId="ADAL" clId="{6BFD3717-6D9A-4778-9DBD-797D494D03CD}" dt="2022-05-16T21:16:13.245" v="138" actId="478"/>
          <ac:spMkLst>
            <pc:docMk/>
            <pc:sldMk cId="2557937591" sldId="267"/>
            <ac:spMk id="28" creationId="{39D9F3D3-9A74-992B-E4D3-048C36D8AF47}"/>
          </ac:spMkLst>
        </pc:spChg>
        <pc:spChg chg="add del">
          <ac:chgData name="Brodie Kain (1000085225)" userId="46f8da05-d3fa-456d-8f3a-f054b7d8ec73" providerId="ADAL" clId="{6BFD3717-6D9A-4778-9DBD-797D494D03CD}" dt="2022-05-16T21:16:17.974" v="140" actId="22"/>
          <ac:spMkLst>
            <pc:docMk/>
            <pc:sldMk cId="2557937591" sldId="267"/>
            <ac:spMk id="29" creationId="{97482AB3-25F8-5AD3-72DE-4F8236E76B39}"/>
          </ac:spMkLst>
        </pc:spChg>
        <pc:spChg chg="add del">
          <ac:chgData name="Brodie Kain (1000085225)" userId="46f8da05-d3fa-456d-8f3a-f054b7d8ec73" providerId="ADAL" clId="{6BFD3717-6D9A-4778-9DBD-797D494D03CD}" dt="2022-05-16T21:16:37.492" v="142" actId="22"/>
          <ac:spMkLst>
            <pc:docMk/>
            <pc:sldMk cId="2557937591" sldId="267"/>
            <ac:spMk id="30" creationId="{2097BEF9-8031-F3C6-04FB-FAC987A285D4}"/>
          </ac:spMkLst>
        </pc:spChg>
        <pc:spChg chg="add del">
          <ac:chgData name="Brodie Kain (1000085225)" userId="46f8da05-d3fa-456d-8f3a-f054b7d8ec73" providerId="ADAL" clId="{6BFD3717-6D9A-4778-9DBD-797D494D03CD}" dt="2022-05-16T21:16:38.986" v="144" actId="22"/>
          <ac:spMkLst>
            <pc:docMk/>
            <pc:sldMk cId="2557937591" sldId="267"/>
            <ac:spMk id="31" creationId="{1AC29EFA-6BE9-A1EA-B84F-F460FF662051}"/>
          </ac:spMkLst>
        </pc:spChg>
        <pc:spChg chg="add mod">
          <ac:chgData name="Brodie Kain (1000085225)" userId="46f8da05-d3fa-456d-8f3a-f054b7d8ec73" providerId="ADAL" clId="{6BFD3717-6D9A-4778-9DBD-797D494D03CD}" dt="2022-05-16T21:27:58.601" v="484" actId="1076"/>
          <ac:spMkLst>
            <pc:docMk/>
            <pc:sldMk cId="2557937591" sldId="267"/>
            <ac:spMk id="32" creationId="{A715DF96-AB24-504C-B4FB-B21EC17898FB}"/>
          </ac:spMkLst>
        </pc:spChg>
        <pc:spChg chg="add del">
          <ac:chgData name="Brodie Kain (1000085225)" userId="46f8da05-d3fa-456d-8f3a-f054b7d8ec73" providerId="ADAL" clId="{6BFD3717-6D9A-4778-9DBD-797D494D03CD}" dt="2022-05-16T21:26:37.779" v="478" actId="26606"/>
          <ac:spMkLst>
            <pc:docMk/>
            <pc:sldMk cId="2557937591" sldId="267"/>
            <ac:spMk id="34" creationId="{3CD9DF72-87A3-404E-A828-84CBF11A8303}"/>
          </ac:spMkLst>
        </pc:spChg>
        <pc:spChg chg="add del">
          <ac:chgData name="Brodie Kain (1000085225)" userId="46f8da05-d3fa-456d-8f3a-f054b7d8ec73" providerId="ADAL" clId="{6BFD3717-6D9A-4778-9DBD-797D494D03CD}" dt="2022-05-16T21:19:52.682" v="157" actId="26606"/>
          <ac:spMkLst>
            <pc:docMk/>
            <pc:sldMk cId="2557937591" sldId="267"/>
            <ac:spMk id="37" creationId="{99F1FFA9-D672-408C-9220-ADEEC6ABDD09}"/>
          </ac:spMkLst>
        </pc:spChg>
        <pc:spChg chg="add">
          <ac:chgData name="Brodie Kain (1000085225)" userId="46f8da05-d3fa-456d-8f3a-f054b7d8ec73" providerId="ADAL" clId="{6BFD3717-6D9A-4778-9DBD-797D494D03CD}" dt="2022-05-16T21:26:37.779" v="478" actId="26606"/>
          <ac:spMkLst>
            <pc:docMk/>
            <pc:sldMk cId="2557937591" sldId="267"/>
            <ac:spMk id="44" creationId="{3CD9DF72-87A3-404E-A828-84CBF11A8303}"/>
          </ac:spMkLst>
        </pc:spChg>
        <pc:grpChg chg="add del">
          <ac:chgData name="Brodie Kain (1000085225)" userId="46f8da05-d3fa-456d-8f3a-f054b7d8ec73" providerId="ADAL" clId="{6BFD3717-6D9A-4778-9DBD-797D494D03CD}" dt="2022-05-16T21:20:01.138" v="160" actId="26606"/>
          <ac:grpSpMkLst>
            <pc:docMk/>
            <pc:sldMk cId="2557937591" sldId="267"/>
            <ac:grpSpMk id="20" creationId="{5995D10D-E9C9-47DB-AE7E-801FEF38F5C9}"/>
          </ac:grpSpMkLst>
        </pc:grpChg>
        <pc:grpChg chg="add del">
          <ac:chgData name="Brodie Kain (1000085225)" userId="46f8da05-d3fa-456d-8f3a-f054b7d8ec73" providerId="ADAL" clId="{6BFD3717-6D9A-4778-9DBD-797D494D03CD}" dt="2022-05-16T21:20:01.138" v="160" actId="26606"/>
          <ac:grpSpMkLst>
            <pc:docMk/>
            <pc:sldMk cId="2557937591" sldId="267"/>
            <ac:grpSpMk id="24" creationId="{828A5161-06F1-46CF-8AD7-844680A59E13}"/>
          </ac:grpSpMkLst>
        </pc:grpChg>
        <pc:graphicFrameChg chg="add del mod modGraphic">
          <ac:chgData name="Brodie Kain (1000085225)" userId="46f8da05-d3fa-456d-8f3a-f054b7d8ec73" providerId="ADAL" clId="{6BFD3717-6D9A-4778-9DBD-797D494D03CD}" dt="2022-05-16T21:21:43.260" v="166" actId="478"/>
          <ac:graphicFrameMkLst>
            <pc:docMk/>
            <pc:sldMk cId="2557937591" sldId="267"/>
            <ac:graphicFrameMk id="15" creationId="{8E3D09C7-B550-27D4-9B28-3E8EF4DFDBCF}"/>
          </ac:graphicFrameMkLst>
        </pc:graphicFrameChg>
        <pc:graphicFrameChg chg="add mod modGraphic">
          <ac:chgData name="Brodie Kain (1000085225)" userId="46f8da05-d3fa-456d-8f3a-f054b7d8ec73" providerId="ADAL" clId="{6BFD3717-6D9A-4778-9DBD-797D494D03CD}" dt="2022-05-16T23:17:17.580" v="1200" actId="20577"/>
          <ac:graphicFrameMkLst>
            <pc:docMk/>
            <pc:sldMk cId="2557937591" sldId="267"/>
            <ac:graphicFrameMk id="33" creationId="{0652EA0A-6A9A-D595-0344-7FE4DFFC8EE8}"/>
          </ac:graphicFrameMkLst>
        </pc:graphicFrameChg>
        <pc:picChg chg="add mod ord">
          <ac:chgData name="Brodie Kain (1000085225)" userId="46f8da05-d3fa-456d-8f3a-f054b7d8ec73" providerId="ADAL" clId="{6BFD3717-6D9A-4778-9DBD-797D494D03CD}" dt="2022-05-16T21:27:02.375" v="480" actId="27614"/>
          <ac:picMkLst>
            <pc:docMk/>
            <pc:sldMk cId="2557937591" sldId="267"/>
            <ac:picMk id="3" creationId="{9DCCE4CE-EE06-3709-21F1-4CC46965A75E}"/>
          </ac:picMkLst>
        </pc:picChg>
        <pc:picChg chg="add del mod ord">
          <ac:chgData name="Brodie Kain (1000085225)" userId="46f8da05-d3fa-456d-8f3a-f054b7d8ec73" providerId="ADAL" clId="{6BFD3717-6D9A-4778-9DBD-797D494D03CD}" dt="2022-05-16T21:19:55.235" v="159" actId="478"/>
          <ac:picMkLst>
            <pc:docMk/>
            <pc:sldMk cId="2557937591" sldId="267"/>
            <ac:picMk id="13" creationId="{2D35CD28-C26C-329E-F2FB-DD16661953EC}"/>
          </ac:picMkLst>
        </pc:picChg>
        <pc:cxnChg chg="add del">
          <ac:chgData name="Brodie Kain (1000085225)" userId="46f8da05-d3fa-456d-8f3a-f054b7d8ec73" providerId="ADAL" clId="{6BFD3717-6D9A-4778-9DBD-797D494D03CD}" dt="2022-05-16T21:09:49.002" v="126" actId="26606"/>
          <ac:cxnSpMkLst>
            <pc:docMk/>
            <pc:sldMk cId="2557937591" sldId="267"/>
            <ac:cxnSpMk id="16" creationId="{20E3A342-4D61-4E3F-AF90-1AB42AEB96CC}"/>
          </ac:cxnSpMkLst>
        </pc:cxnChg>
        <pc:cxnChg chg="add del">
          <ac:chgData name="Brodie Kain (1000085225)" userId="46f8da05-d3fa-456d-8f3a-f054b7d8ec73" providerId="ADAL" clId="{6BFD3717-6D9A-4778-9DBD-797D494D03CD}" dt="2022-05-16T21:26:37.779" v="478" actId="26606"/>
          <ac:cxnSpMkLst>
            <pc:docMk/>
            <pc:sldMk cId="2557937591" sldId="267"/>
            <ac:cxnSpMk id="39" creationId="{20E3A342-4D61-4E3F-AF90-1AB42AEB96CC}"/>
          </ac:cxnSpMkLst>
        </pc:cxnChg>
        <pc:cxnChg chg="add">
          <ac:chgData name="Brodie Kain (1000085225)" userId="46f8da05-d3fa-456d-8f3a-f054b7d8ec73" providerId="ADAL" clId="{6BFD3717-6D9A-4778-9DBD-797D494D03CD}" dt="2022-05-16T21:26:37.779" v="478" actId="26606"/>
          <ac:cxnSpMkLst>
            <pc:docMk/>
            <pc:sldMk cId="2557937591" sldId="267"/>
            <ac:cxnSpMk id="46" creationId="{20E3A342-4D61-4E3F-AF90-1AB42AEB96CC}"/>
          </ac:cxnSpMkLst>
        </pc:cxnChg>
      </pc:sldChg>
      <pc:sldChg chg="addSp delSp modSp mod setBg">
        <pc:chgData name="Brodie Kain (1000085225)" userId="46f8da05-d3fa-456d-8f3a-f054b7d8ec73" providerId="ADAL" clId="{6BFD3717-6D9A-4778-9DBD-797D494D03CD}" dt="2022-05-16T23:13:40.992" v="1197" actId="207"/>
        <pc:sldMkLst>
          <pc:docMk/>
          <pc:sldMk cId="1772022573" sldId="268"/>
        </pc:sldMkLst>
        <pc:spChg chg="add del mod">
          <ac:chgData name="Brodie Kain (1000085225)" userId="46f8da05-d3fa-456d-8f3a-f054b7d8ec73" providerId="ADAL" clId="{6BFD3717-6D9A-4778-9DBD-797D494D03CD}" dt="2022-05-16T22:37:27.463" v="943"/>
          <ac:spMkLst>
            <pc:docMk/>
            <pc:sldMk cId="1772022573" sldId="268"/>
            <ac:spMk id="8" creationId="{9B328FA9-CED8-A6F0-5E29-7E2FD0E08619}"/>
          </ac:spMkLst>
        </pc:spChg>
        <pc:spChg chg="add del mod">
          <ac:chgData name="Brodie Kain (1000085225)" userId="46f8da05-d3fa-456d-8f3a-f054b7d8ec73" providerId="ADAL" clId="{6BFD3717-6D9A-4778-9DBD-797D494D03CD}" dt="2022-05-16T22:30:01.752" v="918" actId="478"/>
          <ac:spMkLst>
            <pc:docMk/>
            <pc:sldMk cId="1772022573" sldId="268"/>
            <ac:spMk id="15" creationId="{85E46D99-03E8-BEDA-F711-884FF64B9F0E}"/>
          </ac:spMkLst>
        </pc:spChg>
        <pc:spChg chg="add del mod">
          <ac:chgData name="Brodie Kain (1000085225)" userId="46f8da05-d3fa-456d-8f3a-f054b7d8ec73" providerId="ADAL" clId="{6BFD3717-6D9A-4778-9DBD-797D494D03CD}" dt="2022-05-16T23:05:26.293" v="1117"/>
          <ac:spMkLst>
            <pc:docMk/>
            <pc:sldMk cId="1772022573" sldId="268"/>
            <ac:spMk id="16" creationId="{CC5085A7-62DC-C016-532B-7AD7298080B6}"/>
          </ac:spMkLst>
        </pc:spChg>
        <pc:spChg chg="add del">
          <ac:chgData name="Brodie Kain (1000085225)" userId="46f8da05-d3fa-456d-8f3a-f054b7d8ec73" providerId="ADAL" clId="{6BFD3717-6D9A-4778-9DBD-797D494D03CD}" dt="2022-05-16T22:36:44.779" v="940" actId="478"/>
          <ac:spMkLst>
            <pc:docMk/>
            <pc:sldMk cId="1772022573" sldId="268"/>
            <ac:spMk id="19" creationId="{3BB79A42-581A-288F-6539-B182FA3A75EB}"/>
          </ac:spMkLst>
        </pc:spChg>
        <pc:spChg chg="add mod">
          <ac:chgData name="Brodie Kain (1000085225)" userId="46f8da05-d3fa-456d-8f3a-f054b7d8ec73" providerId="ADAL" clId="{6BFD3717-6D9A-4778-9DBD-797D494D03CD}" dt="2022-05-16T22:34:53.861" v="932"/>
          <ac:spMkLst>
            <pc:docMk/>
            <pc:sldMk cId="1772022573" sldId="268"/>
            <ac:spMk id="21" creationId="{45067967-3FE4-886E-09D8-39F371818785}"/>
          </ac:spMkLst>
        </pc:spChg>
        <pc:spChg chg="add mod">
          <ac:chgData name="Brodie Kain (1000085225)" userId="46f8da05-d3fa-456d-8f3a-f054b7d8ec73" providerId="ADAL" clId="{6BFD3717-6D9A-4778-9DBD-797D494D03CD}" dt="2022-05-16T22:34:53.861" v="932"/>
          <ac:spMkLst>
            <pc:docMk/>
            <pc:sldMk cId="1772022573" sldId="268"/>
            <ac:spMk id="22" creationId="{8F58861E-1717-A800-FC99-114CF20DAECC}"/>
          </ac:spMkLst>
        </pc:spChg>
        <pc:spChg chg="del mod">
          <ac:chgData name="Brodie Kain (1000085225)" userId="46f8da05-d3fa-456d-8f3a-f054b7d8ec73" providerId="ADAL" clId="{6BFD3717-6D9A-4778-9DBD-797D494D03CD}" dt="2022-05-16T23:02:47.768" v="1104" actId="478"/>
          <ac:spMkLst>
            <pc:docMk/>
            <pc:sldMk cId="1772022573" sldId="268"/>
            <ac:spMk id="1462" creationId="{282333F0-50E2-D411-A43C-9B26CDE87B41}"/>
          </ac:spMkLst>
        </pc:spChg>
        <pc:grpChg chg="add del mod">
          <ac:chgData name="Brodie Kain (1000085225)" userId="46f8da05-d3fa-456d-8f3a-f054b7d8ec73" providerId="ADAL" clId="{6BFD3717-6D9A-4778-9DBD-797D494D03CD}" dt="2022-05-16T22:34:58.314" v="933" actId="478"/>
          <ac:grpSpMkLst>
            <pc:docMk/>
            <pc:sldMk cId="1772022573" sldId="268"/>
            <ac:grpSpMk id="20" creationId="{236DC095-1E86-9DB5-6A4D-E32F48347068}"/>
          </ac:grpSpMkLst>
        </pc:grpChg>
        <pc:graphicFrameChg chg="del mod ord">
          <ac:chgData name="Brodie Kain (1000085225)" userId="46f8da05-d3fa-456d-8f3a-f054b7d8ec73" providerId="ADAL" clId="{6BFD3717-6D9A-4778-9DBD-797D494D03CD}" dt="2022-05-16T22:08:43.829" v="537" actId="478"/>
          <ac:graphicFrameMkLst>
            <pc:docMk/>
            <pc:sldMk cId="1772022573" sldId="268"/>
            <ac:graphicFrameMk id="5" creationId="{C604B996-E944-94E8-67BF-BD3B8BCC5AE4}"/>
          </ac:graphicFrameMkLst>
        </pc:graphicFrameChg>
        <pc:graphicFrameChg chg="add mod modGraphic">
          <ac:chgData name="Brodie Kain (1000085225)" userId="46f8da05-d3fa-456d-8f3a-f054b7d8ec73" providerId="ADAL" clId="{6BFD3717-6D9A-4778-9DBD-797D494D03CD}" dt="2022-05-16T23:13:40.992" v="1197" actId="207"/>
          <ac:graphicFrameMkLst>
            <pc:docMk/>
            <pc:sldMk cId="1772022573" sldId="268"/>
            <ac:graphicFrameMk id="7" creationId="{61393534-2BC2-E994-BDFD-072135DAC809}"/>
          </ac:graphicFrameMkLst>
        </pc:graphicFrameChg>
        <pc:picChg chg="mod ord">
          <ac:chgData name="Brodie Kain (1000085225)" userId="46f8da05-d3fa-456d-8f3a-f054b7d8ec73" providerId="ADAL" clId="{6BFD3717-6D9A-4778-9DBD-797D494D03CD}" dt="2022-05-16T22:20:05.785" v="909" actId="1076"/>
          <ac:picMkLst>
            <pc:docMk/>
            <pc:sldMk cId="1772022573" sldId="268"/>
            <ac:picMk id="6" creationId="{74AD8270-E496-CAB1-7970-4DDDB77C547D}"/>
          </ac:picMkLst>
        </pc:picChg>
        <pc:picChg chg="add del mod">
          <ac:chgData name="Brodie Kain (1000085225)" userId="46f8da05-d3fa-456d-8f3a-f054b7d8ec73" providerId="ADAL" clId="{6BFD3717-6D9A-4778-9DBD-797D494D03CD}" dt="2022-05-16T22:33:35.328" v="924" actId="478"/>
          <ac:picMkLst>
            <pc:docMk/>
            <pc:sldMk cId="1772022573" sldId="268"/>
            <ac:picMk id="11" creationId="{4BF71DD0-9C6A-92DE-224C-640669F6AC01}"/>
          </ac:picMkLst>
        </pc:picChg>
        <pc:picChg chg="add mod">
          <ac:chgData name="Brodie Kain (1000085225)" userId="46f8da05-d3fa-456d-8f3a-f054b7d8ec73" providerId="ADAL" clId="{6BFD3717-6D9A-4778-9DBD-797D494D03CD}" dt="2022-05-16T23:05:08.623" v="1113" actId="1076"/>
          <ac:picMkLst>
            <pc:docMk/>
            <pc:sldMk cId="1772022573" sldId="268"/>
            <ac:picMk id="14" creationId="{24F23B3C-6949-1AD0-F7B9-5DC853C58CC4}"/>
          </ac:picMkLst>
        </pc:picChg>
        <pc:picChg chg="add del mod">
          <ac:chgData name="Brodie Kain (1000085225)" userId="46f8da05-d3fa-456d-8f3a-f054b7d8ec73" providerId="ADAL" clId="{6BFD3717-6D9A-4778-9DBD-797D494D03CD}" dt="2022-05-16T22:38:38.614" v="946" actId="478"/>
          <ac:picMkLst>
            <pc:docMk/>
            <pc:sldMk cId="1772022573" sldId="268"/>
            <ac:picMk id="25" creationId="{FBEC2DBF-7158-34DA-D808-99A3555F2CE0}"/>
          </ac:picMkLst>
        </pc:picChg>
        <pc:picChg chg="add del mod">
          <ac:chgData name="Brodie Kain (1000085225)" userId="46f8da05-d3fa-456d-8f3a-f054b7d8ec73" providerId="ADAL" clId="{6BFD3717-6D9A-4778-9DBD-797D494D03CD}" dt="2022-05-16T22:39:01.640" v="949" actId="478"/>
          <ac:picMkLst>
            <pc:docMk/>
            <pc:sldMk cId="1772022573" sldId="268"/>
            <ac:picMk id="26" creationId="{31D204B6-0368-6E30-9743-42AA77EE951E}"/>
          </ac:picMkLst>
        </pc:picChg>
        <pc:picChg chg="mod">
          <ac:chgData name="Brodie Kain (1000085225)" userId="46f8da05-d3fa-456d-8f3a-f054b7d8ec73" providerId="ADAL" clId="{6BFD3717-6D9A-4778-9DBD-797D494D03CD}" dt="2022-05-16T23:05:03.221" v="1112" actId="1076"/>
          <ac:picMkLst>
            <pc:docMk/>
            <pc:sldMk cId="1772022573" sldId="268"/>
            <ac:picMk id="1024" creationId="{B16272A6-4E00-6E35-1380-7D35D39050C9}"/>
          </ac:picMkLst>
        </pc:picChg>
        <pc:picChg chg="mod">
          <ac:chgData name="Brodie Kain (1000085225)" userId="46f8da05-d3fa-456d-8f3a-f054b7d8ec73" providerId="ADAL" clId="{6BFD3717-6D9A-4778-9DBD-797D494D03CD}" dt="2022-05-16T23:04:57.448" v="1111" actId="1076"/>
          <ac:picMkLst>
            <pc:docMk/>
            <pc:sldMk cId="1772022573" sldId="268"/>
            <ac:picMk id="1025" creationId="{321CB135-EB95-0FE7-9073-525511609BC9}"/>
          </ac:picMkLst>
        </pc:picChg>
        <pc:picChg chg="add del">
          <ac:chgData name="Brodie Kain (1000085225)" userId="46f8da05-d3fa-456d-8f3a-f054b7d8ec73" providerId="ADAL" clId="{6BFD3717-6D9A-4778-9DBD-797D494D03CD}" dt="2022-05-16T22:20:17.070" v="911" actId="478"/>
          <ac:picMkLst>
            <pc:docMk/>
            <pc:sldMk cId="1772022573" sldId="268"/>
            <ac:picMk id="1026" creationId="{09CE5352-DEBD-5F2D-A681-43729CFEAC2B}"/>
          </ac:picMkLst>
        </pc:picChg>
        <pc:picChg chg="add del">
          <ac:chgData name="Brodie Kain (1000085225)" userId="46f8da05-d3fa-456d-8f3a-f054b7d8ec73" providerId="ADAL" clId="{6BFD3717-6D9A-4778-9DBD-797D494D03CD}" dt="2022-05-16T22:20:52.834" v="913" actId="478"/>
          <ac:picMkLst>
            <pc:docMk/>
            <pc:sldMk cId="1772022573" sldId="268"/>
            <ac:picMk id="1028" creationId="{40EAD058-634F-A57E-A516-1F79DEA0B232}"/>
          </ac:picMkLst>
        </pc:picChg>
        <pc:picChg chg="add del">
          <ac:chgData name="Brodie Kain (1000085225)" userId="46f8da05-d3fa-456d-8f3a-f054b7d8ec73" providerId="ADAL" clId="{6BFD3717-6D9A-4778-9DBD-797D494D03CD}" dt="2022-05-16T22:22:44.723" v="915" actId="478"/>
          <ac:picMkLst>
            <pc:docMk/>
            <pc:sldMk cId="1772022573" sldId="268"/>
            <ac:picMk id="1030" creationId="{07B8686E-F61D-8DDE-4846-5D6762748121}"/>
          </ac:picMkLst>
        </pc:picChg>
        <pc:picChg chg="del mod">
          <ac:chgData name="Brodie Kain (1000085225)" userId="46f8da05-d3fa-456d-8f3a-f054b7d8ec73" providerId="ADAL" clId="{6BFD3717-6D9A-4778-9DBD-797D494D03CD}" dt="2022-05-16T22:41:51.702" v="960" actId="21"/>
          <ac:picMkLst>
            <pc:docMk/>
            <pc:sldMk cId="1772022573" sldId="268"/>
            <ac:picMk id="1054" creationId="{52C7F9B7-BDEA-4270-B980-DC24E1816449}"/>
          </ac:picMkLst>
        </pc:picChg>
        <pc:inkChg chg="add del">
          <ac:chgData name="Brodie Kain (1000085225)" userId="46f8da05-d3fa-456d-8f3a-f054b7d8ec73" providerId="ADAL" clId="{6BFD3717-6D9A-4778-9DBD-797D494D03CD}" dt="2022-05-16T22:59:08.501" v="1024"/>
          <ac:inkMkLst>
            <pc:docMk/>
            <pc:sldMk cId="1772022573" sldId="268"/>
            <ac:inkMk id="3" creationId="{D72D9847-F353-9AB9-EC47-E24857B23B40}"/>
          </ac:inkMkLst>
        </pc:inkChg>
        <pc:inkChg chg="add del">
          <ac:chgData name="Brodie Kain (1000085225)" userId="46f8da05-d3fa-456d-8f3a-f054b7d8ec73" providerId="ADAL" clId="{6BFD3717-6D9A-4778-9DBD-797D494D03CD}" dt="2022-05-16T22:59:08.504" v="1029"/>
          <ac:inkMkLst>
            <pc:docMk/>
            <pc:sldMk cId="1772022573" sldId="268"/>
            <ac:inkMk id="4" creationId="{9DD71109-6359-4C27-5A0C-45F7911B5268}"/>
          </ac:inkMkLst>
        </pc:inkChg>
        <pc:inkChg chg="add del">
          <ac:chgData name="Brodie Kain (1000085225)" userId="46f8da05-d3fa-456d-8f3a-f054b7d8ec73" providerId="ADAL" clId="{6BFD3717-6D9A-4778-9DBD-797D494D03CD}" dt="2022-05-16T22:59:08.504" v="1031"/>
          <ac:inkMkLst>
            <pc:docMk/>
            <pc:sldMk cId="1772022573" sldId="268"/>
            <ac:inkMk id="5" creationId="{F3B8B6B6-36E5-68AD-B90B-EE25987A9247}"/>
          </ac:inkMkLst>
        </pc:inkChg>
        <pc:inkChg chg="add del">
          <ac:chgData name="Brodie Kain (1000085225)" userId="46f8da05-d3fa-456d-8f3a-f054b7d8ec73" providerId="ADAL" clId="{6BFD3717-6D9A-4778-9DBD-797D494D03CD}" dt="2022-05-16T22:59:08.502" v="1027"/>
          <ac:inkMkLst>
            <pc:docMk/>
            <pc:sldMk cId="1772022573" sldId="268"/>
            <ac:inkMk id="8" creationId="{701A47E5-8782-936A-A72E-5F7A60402DD7}"/>
          </ac:inkMkLst>
        </pc:inkChg>
        <pc:inkChg chg="add del">
          <ac:chgData name="Brodie Kain (1000085225)" userId="46f8da05-d3fa-456d-8f3a-f054b7d8ec73" providerId="ADAL" clId="{6BFD3717-6D9A-4778-9DBD-797D494D03CD}" dt="2022-05-16T22:59:08.504" v="1028"/>
          <ac:inkMkLst>
            <pc:docMk/>
            <pc:sldMk cId="1772022573" sldId="268"/>
            <ac:inkMk id="9" creationId="{56E01C19-2BDC-11AC-EDA4-5D2DF7168952}"/>
          </ac:inkMkLst>
        </pc:inkChg>
        <pc:inkChg chg="add del">
          <ac:chgData name="Brodie Kain (1000085225)" userId="46f8da05-d3fa-456d-8f3a-f054b7d8ec73" providerId="ADAL" clId="{6BFD3717-6D9A-4778-9DBD-797D494D03CD}" dt="2022-05-16T22:59:08.502" v="1025"/>
          <ac:inkMkLst>
            <pc:docMk/>
            <pc:sldMk cId="1772022573" sldId="268"/>
            <ac:inkMk id="10" creationId="{C16F3DD0-B5DA-135F-3E44-45BFFA65888D}"/>
          </ac:inkMkLst>
        </pc:inkChg>
        <pc:inkChg chg="add del">
          <ac:chgData name="Brodie Kain (1000085225)" userId="46f8da05-d3fa-456d-8f3a-f054b7d8ec73" providerId="ADAL" clId="{6BFD3717-6D9A-4778-9DBD-797D494D03CD}" dt="2022-05-16T22:59:08.502" v="1026"/>
          <ac:inkMkLst>
            <pc:docMk/>
            <pc:sldMk cId="1772022573" sldId="268"/>
            <ac:inkMk id="11" creationId="{22EEB62B-DA05-907D-B648-FAB822AFC649}"/>
          </ac:inkMkLst>
        </pc:inkChg>
        <pc:inkChg chg="add del">
          <ac:chgData name="Brodie Kain (1000085225)" userId="46f8da05-d3fa-456d-8f3a-f054b7d8ec73" providerId="ADAL" clId="{6BFD3717-6D9A-4778-9DBD-797D494D03CD}" dt="2022-05-16T22:59:08.504" v="1030"/>
          <ac:inkMkLst>
            <pc:docMk/>
            <pc:sldMk cId="1772022573" sldId="268"/>
            <ac:inkMk id="12" creationId="{1AC86D5B-702D-2CB4-A07C-388C8D39C52C}"/>
          </ac:inkMkLst>
        </pc:inkChg>
      </pc:sldChg>
      <pc:sldChg chg="addSp delSp modSp mod">
        <pc:chgData name="Brodie Kain (1000085225)" userId="46f8da05-d3fa-456d-8f3a-f054b7d8ec73" providerId="ADAL" clId="{6BFD3717-6D9A-4778-9DBD-797D494D03CD}" dt="2022-05-16T22:56:36.865" v="1015" actId="9405"/>
        <pc:sldMkLst>
          <pc:docMk/>
          <pc:sldMk cId="3687553542" sldId="271"/>
        </pc:sldMkLst>
        <pc:grpChg chg="del mod">
          <ac:chgData name="Brodie Kain (1000085225)" userId="46f8da05-d3fa-456d-8f3a-f054b7d8ec73" providerId="ADAL" clId="{6BFD3717-6D9A-4778-9DBD-797D494D03CD}" dt="2022-05-16T22:56:28.665" v="1010"/>
          <ac:grpSpMkLst>
            <pc:docMk/>
            <pc:sldMk cId="3687553542" sldId="271"/>
            <ac:grpSpMk id="35" creationId="{7CFFCF4D-9E11-87E3-54AD-36C37D56ABDF}"/>
          </ac:grpSpMkLst>
        </pc:grpChg>
        <pc:grpChg chg="del mod">
          <ac:chgData name="Brodie Kain (1000085225)" userId="46f8da05-d3fa-456d-8f3a-f054b7d8ec73" providerId="ADAL" clId="{6BFD3717-6D9A-4778-9DBD-797D494D03CD}" dt="2022-05-16T22:56:34.414" v="1012"/>
          <ac:grpSpMkLst>
            <pc:docMk/>
            <pc:sldMk cId="3687553542" sldId="271"/>
            <ac:grpSpMk id="37" creationId="{7A103EF4-2C8C-F81C-6B0A-7494BDA63FAC}"/>
          </ac:grpSpMkLst>
        </pc:grpChg>
        <pc:grpChg chg="mod">
          <ac:chgData name="Brodie Kain (1000085225)" userId="46f8da05-d3fa-456d-8f3a-f054b7d8ec73" providerId="ADAL" clId="{6BFD3717-6D9A-4778-9DBD-797D494D03CD}" dt="2022-05-16T22:56:34.414" v="1012"/>
          <ac:grpSpMkLst>
            <pc:docMk/>
            <pc:sldMk cId="3687553542" sldId="271"/>
            <ac:grpSpMk id="39" creationId="{5C069EAE-B44C-6E41-DB7C-3B6A91547499}"/>
          </ac:grpSpMkLst>
        </pc:grpChg>
        <pc:inkChg chg="add mod">
          <ac:chgData name="Brodie Kain (1000085225)" userId="46f8da05-d3fa-456d-8f3a-f054b7d8ec73" providerId="ADAL" clId="{6BFD3717-6D9A-4778-9DBD-797D494D03CD}" dt="2022-05-16T22:56:34.414" v="1012"/>
          <ac:inkMkLst>
            <pc:docMk/>
            <pc:sldMk cId="3687553542" sldId="271"/>
            <ac:inkMk id="25" creationId="{BB2C6498-449F-FB34-4C3B-CA687E3D8C73}"/>
          </ac:inkMkLst>
        </pc:inkChg>
        <pc:inkChg chg="add mod">
          <ac:chgData name="Brodie Kain (1000085225)" userId="46f8da05-d3fa-456d-8f3a-f054b7d8ec73" providerId="ADAL" clId="{6BFD3717-6D9A-4778-9DBD-797D494D03CD}" dt="2022-05-16T22:56:34.414" v="1012"/>
          <ac:inkMkLst>
            <pc:docMk/>
            <pc:sldMk cId="3687553542" sldId="271"/>
            <ac:inkMk id="26" creationId="{B9AD9824-E1E0-DECE-8B9E-9E097F91AFEB}"/>
          </ac:inkMkLst>
        </pc:inkChg>
        <pc:inkChg chg="add mod">
          <ac:chgData name="Brodie Kain (1000085225)" userId="46f8da05-d3fa-456d-8f3a-f054b7d8ec73" providerId="ADAL" clId="{6BFD3717-6D9A-4778-9DBD-797D494D03CD}" dt="2022-05-16T22:56:34.414" v="1012"/>
          <ac:inkMkLst>
            <pc:docMk/>
            <pc:sldMk cId="3687553542" sldId="271"/>
            <ac:inkMk id="27" creationId="{9FE7C119-33BE-AB59-941E-5EB492314F73}"/>
          </ac:inkMkLst>
        </pc:inkChg>
        <pc:inkChg chg="add mod">
          <ac:chgData name="Brodie Kain (1000085225)" userId="46f8da05-d3fa-456d-8f3a-f054b7d8ec73" providerId="ADAL" clId="{6BFD3717-6D9A-4778-9DBD-797D494D03CD}" dt="2022-05-16T22:56:34.414" v="1012"/>
          <ac:inkMkLst>
            <pc:docMk/>
            <pc:sldMk cId="3687553542" sldId="271"/>
            <ac:inkMk id="28" creationId="{B223DF4A-901B-5B5E-0318-9D8842070DA1}"/>
          </ac:inkMkLst>
        </pc:inkChg>
        <pc:inkChg chg="add mod">
          <ac:chgData name="Brodie Kain (1000085225)" userId="46f8da05-d3fa-456d-8f3a-f054b7d8ec73" providerId="ADAL" clId="{6BFD3717-6D9A-4778-9DBD-797D494D03CD}" dt="2022-05-16T22:56:34.414" v="1012"/>
          <ac:inkMkLst>
            <pc:docMk/>
            <pc:sldMk cId="3687553542" sldId="271"/>
            <ac:inkMk id="29" creationId="{4273432C-A17A-5832-BE38-511DADD08569}"/>
          </ac:inkMkLst>
        </pc:inkChg>
        <pc:inkChg chg="add mod">
          <ac:chgData name="Brodie Kain (1000085225)" userId="46f8da05-d3fa-456d-8f3a-f054b7d8ec73" providerId="ADAL" clId="{6BFD3717-6D9A-4778-9DBD-797D494D03CD}" dt="2022-05-16T22:56:34.414" v="1012"/>
          <ac:inkMkLst>
            <pc:docMk/>
            <pc:sldMk cId="3687553542" sldId="271"/>
            <ac:inkMk id="30" creationId="{4DA4E531-E873-5D4F-CE98-7115E0B8B2CB}"/>
          </ac:inkMkLst>
        </pc:inkChg>
        <pc:inkChg chg="add mod">
          <ac:chgData name="Brodie Kain (1000085225)" userId="46f8da05-d3fa-456d-8f3a-f054b7d8ec73" providerId="ADAL" clId="{6BFD3717-6D9A-4778-9DBD-797D494D03CD}" dt="2022-05-16T22:56:34.414" v="1012"/>
          <ac:inkMkLst>
            <pc:docMk/>
            <pc:sldMk cId="3687553542" sldId="271"/>
            <ac:inkMk id="31" creationId="{74ADF9DF-2507-467F-DDD8-0F7C4A560044}"/>
          </ac:inkMkLst>
        </pc:inkChg>
        <pc:inkChg chg="add mod">
          <ac:chgData name="Brodie Kain (1000085225)" userId="46f8da05-d3fa-456d-8f3a-f054b7d8ec73" providerId="ADAL" clId="{6BFD3717-6D9A-4778-9DBD-797D494D03CD}" dt="2022-05-16T22:56:34.414" v="1012"/>
          <ac:inkMkLst>
            <pc:docMk/>
            <pc:sldMk cId="3687553542" sldId="271"/>
            <ac:inkMk id="32" creationId="{D0D14503-0AE2-2D70-8ACB-17B0B7F23037}"/>
          </ac:inkMkLst>
        </pc:inkChg>
        <pc:inkChg chg="add mod">
          <ac:chgData name="Brodie Kain (1000085225)" userId="46f8da05-d3fa-456d-8f3a-f054b7d8ec73" providerId="ADAL" clId="{6BFD3717-6D9A-4778-9DBD-797D494D03CD}" dt="2022-05-16T22:56:34.414" v="1012"/>
          <ac:inkMkLst>
            <pc:docMk/>
            <pc:sldMk cId="3687553542" sldId="271"/>
            <ac:inkMk id="33" creationId="{0E938F41-A20D-BB68-8EFF-0792F6973FD1}"/>
          </ac:inkMkLst>
        </pc:inkChg>
        <pc:inkChg chg="add mod">
          <ac:chgData name="Brodie Kain (1000085225)" userId="46f8da05-d3fa-456d-8f3a-f054b7d8ec73" providerId="ADAL" clId="{6BFD3717-6D9A-4778-9DBD-797D494D03CD}" dt="2022-05-16T22:56:34.414" v="1012"/>
          <ac:inkMkLst>
            <pc:docMk/>
            <pc:sldMk cId="3687553542" sldId="271"/>
            <ac:inkMk id="34" creationId="{DF8D0215-192C-59C4-613B-A61A8AF540BB}"/>
          </ac:inkMkLst>
        </pc:inkChg>
        <pc:inkChg chg="add mod">
          <ac:chgData name="Brodie Kain (1000085225)" userId="46f8da05-d3fa-456d-8f3a-f054b7d8ec73" providerId="ADAL" clId="{6BFD3717-6D9A-4778-9DBD-797D494D03CD}" dt="2022-05-16T22:56:34.414" v="1012"/>
          <ac:inkMkLst>
            <pc:docMk/>
            <pc:sldMk cId="3687553542" sldId="271"/>
            <ac:inkMk id="36" creationId="{F0F82EBB-886E-3FA8-C525-39F155DF2746}"/>
          </ac:inkMkLst>
        </pc:inkChg>
        <pc:inkChg chg="add mod">
          <ac:chgData name="Brodie Kain (1000085225)" userId="46f8da05-d3fa-456d-8f3a-f054b7d8ec73" providerId="ADAL" clId="{6BFD3717-6D9A-4778-9DBD-797D494D03CD}" dt="2022-05-16T22:56:34.414" v="1012"/>
          <ac:inkMkLst>
            <pc:docMk/>
            <pc:sldMk cId="3687553542" sldId="271"/>
            <ac:inkMk id="38" creationId="{FA825B74-6F66-5A1C-B1D7-A3CC4332F505}"/>
          </ac:inkMkLst>
        </pc:inkChg>
        <pc:inkChg chg="add">
          <ac:chgData name="Brodie Kain (1000085225)" userId="46f8da05-d3fa-456d-8f3a-f054b7d8ec73" providerId="ADAL" clId="{6BFD3717-6D9A-4778-9DBD-797D494D03CD}" dt="2022-05-16T22:56:35.950" v="1013" actId="9405"/>
          <ac:inkMkLst>
            <pc:docMk/>
            <pc:sldMk cId="3687553542" sldId="271"/>
            <ac:inkMk id="40" creationId="{978B6F40-2069-54C7-E951-18522CABD8AB}"/>
          </ac:inkMkLst>
        </pc:inkChg>
        <pc:inkChg chg="add">
          <ac:chgData name="Brodie Kain (1000085225)" userId="46f8da05-d3fa-456d-8f3a-f054b7d8ec73" providerId="ADAL" clId="{6BFD3717-6D9A-4778-9DBD-797D494D03CD}" dt="2022-05-16T22:56:36.409" v="1014" actId="9405"/>
          <ac:inkMkLst>
            <pc:docMk/>
            <pc:sldMk cId="3687553542" sldId="271"/>
            <ac:inkMk id="41" creationId="{8BDEF86D-62C9-542E-98B1-BB69DCD61FBC}"/>
          </ac:inkMkLst>
        </pc:inkChg>
        <pc:inkChg chg="add">
          <ac:chgData name="Brodie Kain (1000085225)" userId="46f8da05-d3fa-456d-8f3a-f054b7d8ec73" providerId="ADAL" clId="{6BFD3717-6D9A-4778-9DBD-797D494D03CD}" dt="2022-05-16T22:56:36.865" v="1015" actId="9405"/>
          <ac:inkMkLst>
            <pc:docMk/>
            <pc:sldMk cId="3687553542" sldId="271"/>
            <ac:inkMk id="42" creationId="{F6BA635B-C4AB-6608-4CBD-423F3276048A}"/>
          </ac:inkMkLst>
        </pc:inkChg>
      </pc:sldChg>
      <pc:sldChg chg="new del">
        <pc:chgData name="Brodie Kain (1000085225)" userId="46f8da05-d3fa-456d-8f3a-f054b7d8ec73" providerId="ADAL" clId="{6BFD3717-6D9A-4778-9DBD-797D494D03CD}" dt="2022-05-16T23:15:33.672" v="1198" actId="47"/>
        <pc:sldMkLst>
          <pc:docMk/>
          <pc:sldMk cId="1735517832" sldId="281"/>
        </pc:sldMkLst>
      </pc:sldChg>
    </pc:docChg>
  </pc:docChgLst>
  <pc:docChgLst>
    <pc:chgData name="Hannah MacDonald" userId="b780575f-1bc2-4ff1-952b-d4801e983c2d" providerId="ADAL" clId="{E17D904E-D54B-9A41-85C5-3A462BD5D5D3}"/>
    <pc:docChg chg="undo custSel modSld">
      <pc:chgData name="Hannah MacDonald" userId="b780575f-1bc2-4ff1-952b-d4801e983c2d" providerId="ADAL" clId="{E17D904E-D54B-9A41-85C5-3A462BD5D5D3}" dt="2022-05-15T23:49:59.127" v="300" actId="1076"/>
      <pc:docMkLst>
        <pc:docMk/>
      </pc:docMkLst>
      <pc:sldChg chg="modSp">
        <pc:chgData name="Hannah MacDonald" userId="b780575f-1bc2-4ff1-952b-d4801e983c2d" providerId="ADAL" clId="{E17D904E-D54B-9A41-85C5-3A462BD5D5D3}" dt="2022-05-15T23:42:44.064" v="49" actId="931"/>
        <pc:sldMkLst>
          <pc:docMk/>
          <pc:sldMk cId="2782608241" sldId="257"/>
        </pc:sldMkLst>
        <pc:spChg chg="mod">
          <ac:chgData name="Hannah MacDonald" userId="b780575f-1bc2-4ff1-952b-d4801e983c2d" providerId="ADAL" clId="{E17D904E-D54B-9A41-85C5-3A462BD5D5D3}" dt="2022-05-15T23:42:44.064" v="49" actId="931"/>
          <ac:spMkLst>
            <pc:docMk/>
            <pc:sldMk cId="2782608241" sldId="257"/>
            <ac:spMk id="3" creationId="{6CE10C48-C3F9-947F-3882-B975C095EF2E}"/>
          </ac:spMkLst>
        </pc:spChg>
      </pc:sldChg>
      <pc:sldChg chg="addSp delSp modSp mod">
        <pc:chgData name="Hannah MacDonald" userId="b780575f-1bc2-4ff1-952b-d4801e983c2d" providerId="ADAL" clId="{E17D904E-D54B-9A41-85C5-3A462BD5D5D3}" dt="2022-05-15T23:41:44.537" v="48" actId="1076"/>
        <pc:sldMkLst>
          <pc:docMk/>
          <pc:sldMk cId="810413203" sldId="261"/>
        </pc:sldMkLst>
        <pc:spChg chg="mod">
          <ac:chgData name="Hannah MacDonald" userId="b780575f-1bc2-4ff1-952b-d4801e983c2d" providerId="ADAL" clId="{E17D904E-D54B-9A41-85C5-3A462BD5D5D3}" dt="2022-05-15T23:41:19.981" v="46" actId="2711"/>
          <ac:spMkLst>
            <pc:docMk/>
            <pc:sldMk cId="810413203" sldId="261"/>
            <ac:spMk id="2" creationId="{7C79B675-AD69-2CD0-E15B-60B3381F50B5}"/>
          </ac:spMkLst>
        </pc:spChg>
        <pc:spChg chg="mod">
          <ac:chgData name="Hannah MacDonald" userId="b780575f-1bc2-4ff1-952b-d4801e983c2d" providerId="ADAL" clId="{E17D904E-D54B-9A41-85C5-3A462BD5D5D3}" dt="2022-05-15T23:33:15.250" v="10" actId="27636"/>
          <ac:spMkLst>
            <pc:docMk/>
            <pc:sldMk cId="810413203" sldId="261"/>
            <ac:spMk id="3" creationId="{7E4699E6-0427-6C6B-46FD-1B39D8117E6E}"/>
          </ac:spMkLst>
        </pc:spChg>
        <pc:picChg chg="add del mod">
          <ac:chgData name="Hannah MacDonald" userId="b780575f-1bc2-4ff1-952b-d4801e983c2d" providerId="ADAL" clId="{E17D904E-D54B-9A41-85C5-3A462BD5D5D3}" dt="2022-05-15T23:40:31.169" v="39" actId="478"/>
          <ac:picMkLst>
            <pc:docMk/>
            <pc:sldMk cId="810413203" sldId="261"/>
            <ac:picMk id="5" creationId="{3ABB7D5D-94EF-C307-DC01-3F3236A73A6F}"/>
          </ac:picMkLst>
        </pc:picChg>
        <pc:picChg chg="add mod">
          <ac:chgData name="Hannah MacDonald" userId="b780575f-1bc2-4ff1-952b-d4801e983c2d" providerId="ADAL" clId="{E17D904E-D54B-9A41-85C5-3A462BD5D5D3}" dt="2022-05-15T23:40:35.172" v="41" actId="1076"/>
          <ac:picMkLst>
            <pc:docMk/>
            <pc:sldMk cId="810413203" sldId="261"/>
            <ac:picMk id="7" creationId="{A773725C-A596-28DB-0104-7EE7D76CEBA7}"/>
          </ac:picMkLst>
        </pc:picChg>
        <pc:picChg chg="add mod">
          <ac:chgData name="Hannah MacDonald" userId="b780575f-1bc2-4ff1-952b-d4801e983c2d" providerId="ADAL" clId="{E17D904E-D54B-9A41-85C5-3A462BD5D5D3}" dt="2022-05-15T23:40:43.035" v="44" actId="1076"/>
          <ac:picMkLst>
            <pc:docMk/>
            <pc:sldMk cId="810413203" sldId="261"/>
            <ac:picMk id="8" creationId="{D7BEC08D-9161-D48B-1534-9C21101CDA1F}"/>
          </ac:picMkLst>
        </pc:picChg>
        <pc:picChg chg="add mod">
          <ac:chgData name="Hannah MacDonald" userId="b780575f-1bc2-4ff1-952b-d4801e983c2d" providerId="ADAL" clId="{E17D904E-D54B-9A41-85C5-3A462BD5D5D3}" dt="2022-05-15T23:40:41.321" v="43" actId="1076"/>
          <ac:picMkLst>
            <pc:docMk/>
            <pc:sldMk cId="810413203" sldId="261"/>
            <ac:picMk id="9" creationId="{E2F39FBE-F584-B201-8D4A-E5ED68D5AF5F}"/>
          </ac:picMkLst>
        </pc:picChg>
        <pc:picChg chg="mod">
          <ac:chgData name="Hannah MacDonald" userId="b780575f-1bc2-4ff1-952b-d4801e983c2d" providerId="ADAL" clId="{E17D904E-D54B-9A41-85C5-3A462BD5D5D3}" dt="2022-05-15T23:41:44.537" v="48" actId="1076"/>
          <ac:picMkLst>
            <pc:docMk/>
            <pc:sldMk cId="810413203" sldId="261"/>
            <ac:picMk id="10" creationId="{6A80AD14-CA72-DB36-72BA-2C0B91644CED}"/>
          </ac:picMkLst>
        </pc:picChg>
      </pc:sldChg>
      <pc:sldChg chg="addSp delSp modSp mod delAnim modAnim">
        <pc:chgData name="Hannah MacDonald" userId="b780575f-1bc2-4ff1-952b-d4801e983c2d" providerId="ADAL" clId="{E17D904E-D54B-9A41-85C5-3A462BD5D5D3}" dt="2022-05-15T23:49:59.127" v="300" actId="1076"/>
        <pc:sldMkLst>
          <pc:docMk/>
          <pc:sldMk cId="2557937591" sldId="267"/>
        </pc:sldMkLst>
        <pc:spChg chg="mod">
          <ac:chgData name="Hannah MacDonald" userId="b780575f-1bc2-4ff1-952b-d4801e983c2d" providerId="ADAL" clId="{E17D904E-D54B-9A41-85C5-3A462BD5D5D3}" dt="2022-05-15T23:49:59.127" v="300" actId="1076"/>
          <ac:spMkLst>
            <pc:docMk/>
            <pc:sldMk cId="2557937591" sldId="267"/>
            <ac:spMk id="2" creationId="{10955979-7990-4415-8378-DD939146D485}"/>
          </ac:spMkLst>
        </pc:spChg>
        <pc:spChg chg="add mod">
          <ac:chgData name="Hannah MacDonald" userId="b780575f-1bc2-4ff1-952b-d4801e983c2d" providerId="ADAL" clId="{E17D904E-D54B-9A41-85C5-3A462BD5D5D3}" dt="2022-05-15T23:49:48.955" v="296" actId="1076"/>
          <ac:spMkLst>
            <pc:docMk/>
            <pc:sldMk cId="2557937591" sldId="267"/>
            <ac:spMk id="9" creationId="{28B63422-45FE-351E-CEF5-F7B7BB906D2E}"/>
          </ac:spMkLst>
        </pc:spChg>
        <pc:picChg chg="add del mod">
          <ac:chgData name="Hannah MacDonald" userId="b780575f-1bc2-4ff1-952b-d4801e983c2d" providerId="ADAL" clId="{E17D904E-D54B-9A41-85C5-3A462BD5D5D3}" dt="2022-05-15T23:37:57.695" v="34" actId="21"/>
          <ac:picMkLst>
            <pc:docMk/>
            <pc:sldMk cId="2557937591" sldId="267"/>
            <ac:picMk id="4" creationId="{D7235C1E-BC36-E289-AF41-30D1B2DA6911}"/>
          </ac:picMkLst>
        </pc:picChg>
        <pc:picChg chg="add del mod">
          <ac:chgData name="Hannah MacDonald" userId="b780575f-1bc2-4ff1-952b-d4801e983c2d" providerId="ADAL" clId="{E17D904E-D54B-9A41-85C5-3A462BD5D5D3}" dt="2022-05-15T23:38:18.438" v="38" actId="478"/>
          <ac:picMkLst>
            <pc:docMk/>
            <pc:sldMk cId="2557937591" sldId="267"/>
            <ac:picMk id="6" creationId="{07406FFA-0077-E68F-BB55-5EA8C2140448}"/>
          </ac:picMkLst>
        </pc:picChg>
        <pc:picChg chg="add del mod">
          <ac:chgData name="Hannah MacDonald" userId="b780575f-1bc2-4ff1-952b-d4801e983c2d" providerId="ADAL" clId="{E17D904E-D54B-9A41-85C5-3A462BD5D5D3}" dt="2022-05-15T23:43:30.574" v="54" actId="478"/>
          <ac:picMkLst>
            <pc:docMk/>
            <pc:sldMk cId="2557937591" sldId="267"/>
            <ac:picMk id="8" creationId="{E458AD20-5FE1-06A3-D148-21FEB4CB4883}"/>
          </ac:picMkLst>
        </pc:picChg>
      </pc:sldChg>
    </pc:docChg>
  </pc:docChgLst>
  <pc:docChgLst>
    <pc:chgData name="Olivia Lawson (1000065931)" userId="S::lawsoj3@student.op.ac.nz::3c256ae8-cab4-46b1-b130-7d96bfaa0a8f" providerId="AD" clId="Web-{6451A15E-EE61-9511-A0AB-C6408B63C522}"/>
    <pc:docChg chg="modSld">
      <pc:chgData name="Olivia Lawson (1000065931)" userId="S::lawsoj3@student.op.ac.nz::3c256ae8-cab4-46b1-b130-7d96bfaa0a8f" providerId="AD" clId="Web-{6451A15E-EE61-9511-A0AB-C6408B63C522}" dt="2022-05-16T00:27:20.777" v="4" actId="20577"/>
      <pc:docMkLst>
        <pc:docMk/>
      </pc:docMkLst>
      <pc:sldChg chg="modSp">
        <pc:chgData name="Olivia Lawson (1000065931)" userId="S::lawsoj3@student.op.ac.nz::3c256ae8-cab4-46b1-b130-7d96bfaa0a8f" providerId="AD" clId="Web-{6451A15E-EE61-9511-A0AB-C6408B63C522}" dt="2022-05-16T00:27:20.777" v="4" actId="20577"/>
        <pc:sldMkLst>
          <pc:docMk/>
          <pc:sldMk cId="2782608241" sldId="257"/>
        </pc:sldMkLst>
        <pc:spChg chg="mod">
          <ac:chgData name="Olivia Lawson (1000065931)" userId="S::lawsoj3@student.op.ac.nz::3c256ae8-cab4-46b1-b130-7d96bfaa0a8f" providerId="AD" clId="Web-{6451A15E-EE61-9511-A0AB-C6408B63C522}" dt="2022-05-16T00:27:11.214" v="0" actId="1076"/>
          <ac:spMkLst>
            <pc:docMk/>
            <pc:sldMk cId="2782608241" sldId="257"/>
            <ac:spMk id="2" creationId="{1817EC87-790B-5AB6-BBFC-436FC017F588}"/>
          </ac:spMkLst>
        </pc:spChg>
        <pc:spChg chg="mod">
          <ac:chgData name="Olivia Lawson (1000065931)" userId="S::lawsoj3@student.op.ac.nz::3c256ae8-cab4-46b1-b130-7d96bfaa0a8f" providerId="AD" clId="Web-{6451A15E-EE61-9511-A0AB-C6408B63C522}" dt="2022-05-16T00:27:20.777" v="4" actId="20577"/>
          <ac:spMkLst>
            <pc:docMk/>
            <pc:sldMk cId="2782608241" sldId="257"/>
            <ac:spMk id="3" creationId="{6CE10C48-C3F9-947F-3882-B975C095EF2E}"/>
          </ac:spMkLst>
        </pc:spChg>
      </pc:sldChg>
    </pc:docChg>
  </pc:docChgLst>
  <pc:docChgLst>
    <pc:chgData name="Laura O'Brien (1000075675)" userId="25d13261-62e6-4beb-86f5-f2582f34fbea" providerId="ADAL" clId="{0B85C1BF-675E-5A4B-8210-1FF64ED68224}"/>
    <pc:docChg chg="undo redo custSel modSld">
      <pc:chgData name="Laura O'Brien (1000075675)" userId="25d13261-62e6-4beb-86f5-f2582f34fbea" providerId="ADAL" clId="{0B85C1BF-675E-5A4B-8210-1FF64ED68224}" dt="2022-05-16T23:03:42.071" v="798" actId="20577"/>
      <pc:docMkLst>
        <pc:docMk/>
      </pc:docMkLst>
      <pc:sldChg chg="addSp delSp modSp mod setBg modNotesTx">
        <pc:chgData name="Laura O'Brien (1000075675)" userId="25d13261-62e6-4beb-86f5-f2582f34fbea" providerId="ADAL" clId="{0B85C1BF-675E-5A4B-8210-1FF64ED68224}" dt="2022-05-16T23:03:42.071" v="798" actId="20577"/>
        <pc:sldMkLst>
          <pc:docMk/>
          <pc:sldMk cId="3299990861" sldId="259"/>
        </pc:sldMkLst>
        <pc:spChg chg="mod">
          <ac:chgData name="Laura O'Brien (1000075675)" userId="25d13261-62e6-4beb-86f5-f2582f34fbea" providerId="ADAL" clId="{0B85C1BF-675E-5A4B-8210-1FF64ED68224}" dt="2022-05-16T21:52:38.817" v="509" actId="1076"/>
          <ac:spMkLst>
            <pc:docMk/>
            <pc:sldMk cId="3299990861" sldId="259"/>
            <ac:spMk id="2" creationId="{53172B08-92DB-A5E0-F92E-BE2FDF271F6B}"/>
          </ac:spMkLst>
        </pc:spChg>
        <pc:spChg chg="del mod">
          <ac:chgData name="Laura O'Brien (1000075675)" userId="25d13261-62e6-4beb-86f5-f2582f34fbea" providerId="ADAL" clId="{0B85C1BF-675E-5A4B-8210-1FF64ED68224}" dt="2022-05-16T00:03:28.637" v="325" actId="26606"/>
          <ac:spMkLst>
            <pc:docMk/>
            <pc:sldMk cId="3299990861" sldId="259"/>
            <ac:spMk id="3" creationId="{18DDB21D-FD92-2706-A624-6114E6EE2E50}"/>
          </ac:spMkLst>
        </pc:spChg>
        <pc:spChg chg="add del mod">
          <ac:chgData name="Laura O'Brien (1000075675)" userId="25d13261-62e6-4beb-86f5-f2582f34fbea" providerId="ADAL" clId="{0B85C1BF-675E-5A4B-8210-1FF64ED68224}" dt="2022-05-16T21:28:25.999" v="354"/>
          <ac:spMkLst>
            <pc:docMk/>
            <pc:sldMk cId="3299990861" sldId="259"/>
            <ac:spMk id="3" creationId="{7E14871A-61FA-9F24-5A7E-6774E78D1E08}"/>
          </ac:spMkLst>
        </pc:spChg>
        <pc:spChg chg="add del mod">
          <ac:chgData name="Laura O'Brien (1000075675)" userId="25d13261-62e6-4beb-86f5-f2582f34fbea" providerId="ADAL" clId="{0B85C1BF-675E-5A4B-8210-1FF64ED68224}" dt="2022-05-16T21:45:52.700" v="408" actId="21"/>
          <ac:spMkLst>
            <pc:docMk/>
            <pc:sldMk cId="3299990861" sldId="259"/>
            <ac:spMk id="4" creationId="{A544E004-8D7A-9C2B-8DF7-04A3D0216C2A}"/>
          </ac:spMkLst>
        </pc:spChg>
        <pc:spChg chg="add del mod">
          <ac:chgData name="Laura O'Brien (1000075675)" userId="25d13261-62e6-4beb-86f5-f2582f34fbea" providerId="ADAL" clId="{0B85C1BF-675E-5A4B-8210-1FF64ED68224}" dt="2022-05-16T21:45:32.801" v="403" actId="21"/>
          <ac:spMkLst>
            <pc:docMk/>
            <pc:sldMk cId="3299990861" sldId="259"/>
            <ac:spMk id="6" creationId="{31E75B6C-F91F-6A69-81BE-86917EB6CC6E}"/>
          </ac:spMkLst>
        </pc:spChg>
        <pc:spChg chg="add del mod">
          <ac:chgData name="Laura O'Brien (1000075675)" userId="25d13261-62e6-4beb-86f5-f2582f34fbea" providerId="ADAL" clId="{0B85C1BF-675E-5A4B-8210-1FF64ED68224}" dt="2022-05-16T21:45:41.263" v="406" actId="21"/>
          <ac:spMkLst>
            <pc:docMk/>
            <pc:sldMk cId="3299990861" sldId="259"/>
            <ac:spMk id="7" creationId="{D83F0410-2170-CA68-E460-0595BE162AFB}"/>
          </ac:spMkLst>
        </pc:spChg>
        <pc:spChg chg="add del mod">
          <ac:chgData name="Laura O'Brien (1000075675)" userId="25d13261-62e6-4beb-86f5-f2582f34fbea" providerId="ADAL" clId="{0B85C1BF-675E-5A4B-8210-1FF64ED68224}" dt="2022-05-16T21:35:58.613" v="373" actId="21"/>
          <ac:spMkLst>
            <pc:docMk/>
            <pc:sldMk cId="3299990861" sldId="259"/>
            <ac:spMk id="9" creationId="{B427309E-963E-7C4C-7F24-D639DD466CBE}"/>
          </ac:spMkLst>
        </pc:spChg>
        <pc:spChg chg="add mod">
          <ac:chgData name="Laura O'Brien (1000075675)" userId="25d13261-62e6-4beb-86f5-f2582f34fbea" providerId="ADAL" clId="{0B85C1BF-675E-5A4B-8210-1FF64ED68224}" dt="2022-05-16T22:48:13.564" v="797" actId="1076"/>
          <ac:spMkLst>
            <pc:docMk/>
            <pc:sldMk cId="3299990861" sldId="259"/>
            <ac:spMk id="10" creationId="{50EE2000-3899-05E9-F26D-F8B5D3BC365B}"/>
          </ac:spMkLst>
        </pc:spChg>
        <pc:spChg chg="add del">
          <ac:chgData name="Laura O'Brien (1000075675)" userId="25d13261-62e6-4beb-86f5-f2582f34fbea" providerId="ADAL" clId="{0B85C1BF-675E-5A4B-8210-1FF64ED68224}" dt="2022-05-16T00:09:54.954" v="329" actId="26606"/>
          <ac:spMkLst>
            <pc:docMk/>
            <pc:sldMk cId="3299990861" sldId="259"/>
            <ac:spMk id="10" creationId="{955A2079-FA98-4876-80F0-72364A7D2EA4}"/>
          </ac:spMkLst>
        </pc:spChg>
        <pc:spChg chg="add mod">
          <ac:chgData name="Laura O'Brien (1000075675)" userId="25d13261-62e6-4beb-86f5-f2582f34fbea" providerId="ADAL" clId="{0B85C1BF-675E-5A4B-8210-1FF64ED68224}" dt="2022-05-16T22:46:57.613" v="788" actId="207"/>
          <ac:spMkLst>
            <pc:docMk/>
            <pc:sldMk cId="3299990861" sldId="259"/>
            <ac:spMk id="11" creationId="{6DC0B209-1522-94E5-6C2E-39564AA6F8A8}"/>
          </ac:spMkLst>
        </pc:spChg>
        <pc:spChg chg="add del">
          <ac:chgData name="Laura O'Brien (1000075675)" userId="25d13261-62e6-4beb-86f5-f2582f34fbea" providerId="ADAL" clId="{0B85C1BF-675E-5A4B-8210-1FF64ED68224}" dt="2022-05-16T00:09:59.241" v="331" actId="26606"/>
          <ac:spMkLst>
            <pc:docMk/>
            <pc:sldMk cId="3299990861" sldId="259"/>
            <ac:spMk id="12" creationId="{42A4FC2C-047E-45A5-965D-8E1E3BF09BC6}"/>
          </ac:spMkLst>
        </pc:spChg>
        <pc:spChg chg="add mod">
          <ac:chgData name="Laura O'Brien (1000075675)" userId="25d13261-62e6-4beb-86f5-f2582f34fbea" providerId="ADAL" clId="{0B85C1BF-675E-5A4B-8210-1FF64ED68224}" dt="2022-05-16T22:46:50.751" v="787" actId="207"/>
          <ac:spMkLst>
            <pc:docMk/>
            <pc:sldMk cId="3299990861" sldId="259"/>
            <ac:spMk id="12" creationId="{74E3EC70-D110-9981-B303-28FC4A7BB806}"/>
          </ac:spMkLst>
        </pc:spChg>
        <pc:spChg chg="add del">
          <ac:chgData name="Laura O'Brien (1000075675)" userId="25d13261-62e6-4beb-86f5-f2582f34fbea" providerId="ADAL" clId="{0B85C1BF-675E-5A4B-8210-1FF64ED68224}" dt="2022-05-16T00:10:00.550" v="333" actId="26606"/>
          <ac:spMkLst>
            <pc:docMk/>
            <pc:sldMk cId="3299990861" sldId="259"/>
            <ac:spMk id="14" creationId="{A580F890-B085-4E95-96AA-55AEBEC5CE6E}"/>
          </ac:spMkLst>
        </pc:spChg>
        <pc:spChg chg="add del">
          <ac:chgData name="Laura O'Brien (1000075675)" userId="25d13261-62e6-4beb-86f5-f2582f34fbea" providerId="ADAL" clId="{0B85C1BF-675E-5A4B-8210-1FF64ED68224}" dt="2022-05-16T00:10:00.550" v="333" actId="26606"/>
          <ac:spMkLst>
            <pc:docMk/>
            <pc:sldMk cId="3299990861" sldId="259"/>
            <ac:spMk id="15" creationId="{2B566528-1B12-4246-9431-5C2D7D081168}"/>
          </ac:spMkLst>
        </pc:spChg>
        <pc:spChg chg="add del">
          <ac:chgData name="Laura O'Brien (1000075675)" userId="25d13261-62e6-4beb-86f5-f2582f34fbea" providerId="ADAL" clId="{0B85C1BF-675E-5A4B-8210-1FF64ED68224}" dt="2022-05-16T00:10:00.550" v="333" actId="26606"/>
          <ac:spMkLst>
            <pc:docMk/>
            <pc:sldMk cId="3299990861" sldId="259"/>
            <ac:spMk id="16" creationId="{D3F51FEB-38FB-4F6C-9F7B-2F2AFAB65463}"/>
          </ac:spMkLst>
        </pc:spChg>
        <pc:spChg chg="add del">
          <ac:chgData name="Laura O'Brien (1000075675)" userId="25d13261-62e6-4beb-86f5-f2582f34fbea" providerId="ADAL" clId="{0B85C1BF-675E-5A4B-8210-1FF64ED68224}" dt="2022-05-16T00:10:00.550" v="333" actId="26606"/>
          <ac:spMkLst>
            <pc:docMk/>
            <pc:sldMk cId="3299990861" sldId="259"/>
            <ac:spMk id="17" creationId="{2E80C965-DB6D-4F81-9E9E-B027384D0BD6}"/>
          </ac:spMkLst>
        </pc:spChg>
        <pc:spChg chg="add del">
          <ac:chgData name="Laura O'Brien (1000075675)" userId="25d13261-62e6-4beb-86f5-f2582f34fbea" providerId="ADAL" clId="{0B85C1BF-675E-5A4B-8210-1FF64ED68224}" dt="2022-05-16T00:10:00.550" v="333" actId="26606"/>
          <ac:spMkLst>
            <pc:docMk/>
            <pc:sldMk cId="3299990861" sldId="259"/>
            <ac:spMk id="18" creationId="{1E547BA6-BAE0-43BB-A7CA-60F69CE252F0}"/>
          </ac:spMkLst>
        </pc:spChg>
        <pc:spChg chg="add del">
          <ac:chgData name="Laura O'Brien (1000075675)" userId="25d13261-62e6-4beb-86f5-f2582f34fbea" providerId="ADAL" clId="{0B85C1BF-675E-5A4B-8210-1FF64ED68224}" dt="2022-05-16T21:27:14.725" v="343" actId="26606"/>
          <ac:spMkLst>
            <pc:docMk/>
            <pc:sldMk cId="3299990861" sldId="259"/>
            <ac:spMk id="20" creationId="{42A4FC2C-047E-45A5-965D-8E1E3BF09BC6}"/>
          </ac:spMkLst>
        </pc:spChg>
        <pc:spChg chg="add del">
          <ac:chgData name="Laura O'Brien (1000075675)" userId="25d13261-62e6-4beb-86f5-f2582f34fbea" providerId="ADAL" clId="{0B85C1BF-675E-5A4B-8210-1FF64ED68224}" dt="2022-05-16T21:26:59.652" v="336" actId="26606"/>
          <ac:spMkLst>
            <pc:docMk/>
            <pc:sldMk cId="3299990861" sldId="259"/>
            <ac:spMk id="25" creationId="{BACC6370-2D7E-4714-9D71-7542949D7D5D}"/>
          </ac:spMkLst>
        </pc:spChg>
        <pc:spChg chg="add del">
          <ac:chgData name="Laura O'Brien (1000075675)" userId="25d13261-62e6-4beb-86f5-f2582f34fbea" providerId="ADAL" clId="{0B85C1BF-675E-5A4B-8210-1FF64ED68224}" dt="2022-05-16T21:26:59.652" v="336" actId="26606"/>
          <ac:spMkLst>
            <pc:docMk/>
            <pc:sldMk cId="3299990861" sldId="259"/>
            <ac:spMk id="27" creationId="{F68B3F68-107C-434F-AA38-110D5EA91B85}"/>
          </ac:spMkLst>
        </pc:spChg>
        <pc:spChg chg="add del">
          <ac:chgData name="Laura O'Brien (1000075675)" userId="25d13261-62e6-4beb-86f5-f2582f34fbea" providerId="ADAL" clId="{0B85C1BF-675E-5A4B-8210-1FF64ED68224}" dt="2022-05-16T21:26:59.652" v="336" actId="26606"/>
          <ac:spMkLst>
            <pc:docMk/>
            <pc:sldMk cId="3299990861" sldId="259"/>
            <ac:spMk id="29" creationId="{AAD0DBB9-1A4B-4391-81D4-CB19F9AB918A}"/>
          </ac:spMkLst>
        </pc:spChg>
        <pc:spChg chg="add del">
          <ac:chgData name="Laura O'Brien (1000075675)" userId="25d13261-62e6-4beb-86f5-f2582f34fbea" providerId="ADAL" clId="{0B85C1BF-675E-5A4B-8210-1FF64ED68224}" dt="2022-05-16T21:26:59.652" v="336" actId="26606"/>
          <ac:spMkLst>
            <pc:docMk/>
            <pc:sldMk cId="3299990861" sldId="259"/>
            <ac:spMk id="31" creationId="{063BBA22-50EA-4C4D-BE05-F1CE4E63AA56}"/>
          </ac:spMkLst>
        </pc:spChg>
        <pc:spChg chg="add del">
          <ac:chgData name="Laura O'Brien (1000075675)" userId="25d13261-62e6-4beb-86f5-f2582f34fbea" providerId="ADAL" clId="{0B85C1BF-675E-5A4B-8210-1FF64ED68224}" dt="2022-05-16T21:27:03.371" v="338" actId="26606"/>
          <ac:spMkLst>
            <pc:docMk/>
            <pc:sldMk cId="3299990861" sldId="259"/>
            <ac:spMk id="33" creationId="{42A4FC2C-047E-45A5-965D-8E1E3BF09BC6}"/>
          </ac:spMkLst>
        </pc:spChg>
        <pc:spChg chg="add del">
          <ac:chgData name="Laura O'Brien (1000075675)" userId="25d13261-62e6-4beb-86f5-f2582f34fbea" providerId="ADAL" clId="{0B85C1BF-675E-5A4B-8210-1FF64ED68224}" dt="2022-05-16T21:27:09.451" v="340" actId="26606"/>
          <ac:spMkLst>
            <pc:docMk/>
            <pc:sldMk cId="3299990861" sldId="259"/>
            <ac:spMk id="35" creationId="{DCC231C8-C761-4B31-9B1C-C6D19248C6B3}"/>
          </ac:spMkLst>
        </pc:spChg>
        <pc:spChg chg="add del">
          <ac:chgData name="Laura O'Brien (1000075675)" userId="25d13261-62e6-4beb-86f5-f2582f34fbea" providerId="ADAL" clId="{0B85C1BF-675E-5A4B-8210-1FF64ED68224}" dt="2022-05-16T21:27:14.719" v="342" actId="26606"/>
          <ac:spMkLst>
            <pc:docMk/>
            <pc:sldMk cId="3299990861" sldId="259"/>
            <ac:spMk id="37" creationId="{6753252F-4873-4F63-801D-CC719279A7D5}"/>
          </ac:spMkLst>
        </pc:spChg>
        <pc:spChg chg="add del">
          <ac:chgData name="Laura O'Brien (1000075675)" userId="25d13261-62e6-4beb-86f5-f2582f34fbea" providerId="ADAL" clId="{0B85C1BF-675E-5A4B-8210-1FF64ED68224}" dt="2022-05-16T21:27:14.719" v="342" actId="26606"/>
          <ac:spMkLst>
            <pc:docMk/>
            <pc:sldMk cId="3299990861" sldId="259"/>
            <ac:spMk id="38" creationId="{047C8CCB-F95D-4249-92DD-651249D3535A}"/>
          </ac:spMkLst>
        </pc:spChg>
        <pc:spChg chg="add del">
          <ac:chgData name="Laura O'Brien (1000075675)" userId="25d13261-62e6-4beb-86f5-f2582f34fbea" providerId="ADAL" clId="{0B85C1BF-675E-5A4B-8210-1FF64ED68224}" dt="2022-05-16T21:27:53.608" v="347" actId="26606"/>
          <ac:spMkLst>
            <pc:docMk/>
            <pc:sldMk cId="3299990861" sldId="259"/>
            <ac:spMk id="40" creationId="{665DBBEF-238B-476B-96AB-8AAC3224ECEA}"/>
          </ac:spMkLst>
        </pc:spChg>
        <pc:spChg chg="add del">
          <ac:chgData name="Laura O'Brien (1000075675)" userId="25d13261-62e6-4beb-86f5-f2582f34fbea" providerId="ADAL" clId="{0B85C1BF-675E-5A4B-8210-1FF64ED68224}" dt="2022-05-16T21:27:53.608" v="347" actId="26606"/>
          <ac:spMkLst>
            <pc:docMk/>
            <pc:sldMk cId="3299990861" sldId="259"/>
            <ac:spMk id="41" creationId="{3FCFB1DE-0B7E-48CC-BA90-B2AB0889F9D6}"/>
          </ac:spMkLst>
        </pc:spChg>
        <pc:spChg chg="add del">
          <ac:chgData name="Laura O'Brien (1000075675)" userId="25d13261-62e6-4beb-86f5-f2582f34fbea" providerId="ADAL" clId="{0B85C1BF-675E-5A4B-8210-1FF64ED68224}" dt="2022-05-16T21:27:53.564" v="346" actId="26606"/>
          <ac:spMkLst>
            <pc:docMk/>
            <pc:sldMk cId="3299990861" sldId="259"/>
            <ac:spMk id="46" creationId="{DCC231C8-C761-4B31-9B1C-C6D19248C6B3}"/>
          </ac:spMkLst>
        </pc:spChg>
        <pc:spChg chg="add del">
          <ac:chgData name="Laura O'Brien (1000075675)" userId="25d13261-62e6-4beb-86f5-f2582f34fbea" providerId="ADAL" clId="{0B85C1BF-675E-5A4B-8210-1FF64ED68224}" dt="2022-05-16T21:28:19.881" v="352" actId="26606"/>
          <ac:spMkLst>
            <pc:docMk/>
            <pc:sldMk cId="3299990861" sldId="259"/>
            <ac:spMk id="48" creationId="{955A2079-FA98-4876-80F0-72364A7D2EA4}"/>
          </ac:spMkLst>
        </pc:spChg>
        <pc:spChg chg="add">
          <ac:chgData name="Laura O'Brien (1000075675)" userId="25d13261-62e6-4beb-86f5-f2582f34fbea" providerId="ADAL" clId="{0B85C1BF-675E-5A4B-8210-1FF64ED68224}" dt="2022-05-16T21:28:19.881" v="352" actId="26606"/>
          <ac:spMkLst>
            <pc:docMk/>
            <pc:sldMk cId="3299990861" sldId="259"/>
            <ac:spMk id="53" creationId="{955A2079-FA98-4876-80F0-72364A7D2EA4}"/>
          </ac:spMkLst>
        </pc:spChg>
        <pc:graphicFrameChg chg="add del mod ord modGraphic">
          <ac:chgData name="Laura O'Brien (1000075675)" userId="25d13261-62e6-4beb-86f5-f2582f34fbea" providerId="ADAL" clId="{0B85C1BF-675E-5A4B-8210-1FF64ED68224}" dt="2022-05-16T21:35:15.303" v="369" actId="21"/>
          <ac:graphicFrameMkLst>
            <pc:docMk/>
            <pc:sldMk cId="3299990861" sldId="259"/>
            <ac:graphicFrameMk id="5" creationId="{720715BD-CFF7-48BF-CBF3-4B6D67566305}"/>
          </ac:graphicFrameMkLst>
        </pc:graphicFrameChg>
        <pc:picChg chg="add del mod">
          <ac:chgData name="Laura O'Brien (1000075675)" userId="25d13261-62e6-4beb-86f5-f2582f34fbea" providerId="ADAL" clId="{0B85C1BF-675E-5A4B-8210-1FF64ED68224}" dt="2022-05-16T22:21:06.129" v="702" actId="21"/>
          <ac:picMkLst>
            <pc:docMk/>
            <pc:sldMk cId="3299990861" sldId="259"/>
            <ac:picMk id="13" creationId="{1132804A-BEC5-662B-7638-519C82D87AF5}"/>
          </ac:picMkLst>
        </pc:picChg>
        <pc:picChg chg="add del mod">
          <ac:chgData name="Laura O'Brien (1000075675)" userId="25d13261-62e6-4beb-86f5-f2582f34fbea" providerId="ADAL" clId="{0B85C1BF-675E-5A4B-8210-1FF64ED68224}" dt="2022-05-16T22:38:20.053" v="740" actId="21"/>
          <ac:picMkLst>
            <pc:docMk/>
            <pc:sldMk cId="3299990861" sldId="259"/>
            <ac:picMk id="15" creationId="{CE7DB36A-FF65-EC9C-C0D9-FC56DBA4CCA8}"/>
          </ac:picMkLst>
        </pc:picChg>
        <pc:picChg chg="add del mod">
          <ac:chgData name="Laura O'Brien (1000075675)" userId="25d13261-62e6-4beb-86f5-f2582f34fbea" providerId="ADAL" clId="{0B85C1BF-675E-5A4B-8210-1FF64ED68224}" dt="2022-05-16T22:38:18.031" v="739" actId="21"/>
          <ac:picMkLst>
            <pc:docMk/>
            <pc:sldMk cId="3299990861" sldId="259"/>
            <ac:picMk id="17" creationId="{1AA4D5A4-1857-854A-53E3-FE4469AFF55C}"/>
          </ac:picMkLst>
        </pc:picChg>
        <pc:picChg chg="add del">
          <ac:chgData name="Laura O'Brien (1000075675)" userId="25d13261-62e6-4beb-86f5-f2582f34fbea" providerId="ADAL" clId="{0B85C1BF-675E-5A4B-8210-1FF64ED68224}" dt="2022-05-16T22:40:50.065" v="747" actId="21"/>
          <ac:picMkLst>
            <pc:docMk/>
            <pc:sldMk cId="3299990861" sldId="259"/>
            <ac:picMk id="18" creationId="{3379D26B-D59D-E9F0-C36B-E755331AF7B9}"/>
          </ac:picMkLst>
        </pc:picChg>
        <pc:picChg chg="add del">
          <ac:chgData name="Laura O'Brien (1000075675)" userId="25d13261-62e6-4beb-86f5-f2582f34fbea" providerId="ADAL" clId="{0B85C1BF-675E-5A4B-8210-1FF64ED68224}" dt="2022-05-16T22:41:08.060" v="749" actId="21"/>
          <ac:picMkLst>
            <pc:docMk/>
            <pc:sldMk cId="3299990861" sldId="259"/>
            <ac:picMk id="19" creationId="{739FE554-6DC7-F45A-81E1-69290386C901}"/>
          </ac:picMkLst>
        </pc:picChg>
        <pc:picChg chg="add del mod">
          <ac:chgData name="Laura O'Brien (1000075675)" userId="25d13261-62e6-4beb-86f5-f2582f34fbea" providerId="ADAL" clId="{0B85C1BF-675E-5A4B-8210-1FF64ED68224}" dt="2022-05-16T22:44:52.875" v="768" actId="21"/>
          <ac:picMkLst>
            <pc:docMk/>
            <pc:sldMk cId="3299990861" sldId="259"/>
            <ac:picMk id="22" creationId="{5E140A32-1A31-1D41-6E74-A0511672920A}"/>
          </ac:picMkLst>
        </pc:picChg>
        <pc:picChg chg="add del">
          <ac:chgData name="Laura O'Brien (1000075675)" userId="25d13261-62e6-4beb-86f5-f2582f34fbea" providerId="ADAL" clId="{0B85C1BF-675E-5A4B-8210-1FF64ED68224}" dt="2022-05-16T22:20:23.246" v="700" actId="21"/>
          <ac:picMkLst>
            <pc:docMk/>
            <pc:sldMk cId="3299990861" sldId="259"/>
            <ac:picMk id="1026" creationId="{BCA972EC-ED74-2A1A-2CAE-442A7AB05615}"/>
          </ac:picMkLst>
        </pc:picChg>
        <pc:picChg chg="add del">
          <ac:chgData name="Laura O'Brien (1000075675)" userId="25d13261-62e6-4beb-86f5-f2582f34fbea" providerId="ADAL" clId="{0B85C1BF-675E-5A4B-8210-1FF64ED68224}" dt="2022-05-16T22:21:21.429" v="704" actId="21"/>
          <ac:picMkLst>
            <pc:docMk/>
            <pc:sldMk cId="3299990861" sldId="259"/>
            <ac:picMk id="1028" creationId="{700DE9AF-598D-E763-4592-F6CED76A0172}"/>
          </ac:picMkLst>
        </pc:picChg>
        <pc:picChg chg="add del mod">
          <ac:chgData name="Laura O'Brien (1000075675)" userId="25d13261-62e6-4beb-86f5-f2582f34fbea" providerId="ADAL" clId="{0B85C1BF-675E-5A4B-8210-1FF64ED68224}" dt="2022-05-16T22:22:27.852" v="715" actId="21"/>
          <ac:picMkLst>
            <pc:docMk/>
            <pc:sldMk cId="3299990861" sldId="259"/>
            <ac:picMk id="1030" creationId="{7D126E7F-BF55-D4B6-82EF-DF49A61E48E4}"/>
          </ac:picMkLst>
        </pc:picChg>
        <pc:picChg chg="add del">
          <ac:chgData name="Laura O'Brien (1000075675)" userId="25d13261-62e6-4beb-86f5-f2582f34fbea" providerId="ADAL" clId="{0B85C1BF-675E-5A4B-8210-1FF64ED68224}" dt="2022-05-16T22:22:56.178" v="717" actId="21"/>
          <ac:picMkLst>
            <pc:docMk/>
            <pc:sldMk cId="3299990861" sldId="259"/>
            <ac:picMk id="1032" creationId="{AB6BC6B1-C1DB-CC94-F216-EB24E3B091E4}"/>
          </ac:picMkLst>
        </pc:picChg>
        <pc:picChg chg="add del">
          <ac:chgData name="Laura O'Brien (1000075675)" userId="25d13261-62e6-4beb-86f5-f2582f34fbea" providerId="ADAL" clId="{0B85C1BF-675E-5A4B-8210-1FF64ED68224}" dt="2022-05-16T22:24:16.126" v="719" actId="21"/>
          <ac:picMkLst>
            <pc:docMk/>
            <pc:sldMk cId="3299990861" sldId="259"/>
            <ac:picMk id="1034" creationId="{820111F3-D5C6-CB46-DFA3-71D8BFC607F5}"/>
          </ac:picMkLst>
        </pc:picChg>
        <pc:picChg chg="add del">
          <ac:chgData name="Laura O'Brien (1000075675)" userId="25d13261-62e6-4beb-86f5-f2582f34fbea" providerId="ADAL" clId="{0B85C1BF-675E-5A4B-8210-1FF64ED68224}" dt="2022-05-16T22:24:40.702" v="721" actId="21"/>
          <ac:picMkLst>
            <pc:docMk/>
            <pc:sldMk cId="3299990861" sldId="259"/>
            <ac:picMk id="1036" creationId="{F44AD2ED-E10E-1846-BDB8-2D9E831FB9A9}"/>
          </ac:picMkLst>
        </pc:picChg>
        <pc:picChg chg="add del">
          <ac:chgData name="Laura O'Brien (1000075675)" userId="25d13261-62e6-4beb-86f5-f2582f34fbea" providerId="ADAL" clId="{0B85C1BF-675E-5A4B-8210-1FF64ED68224}" dt="2022-05-16T22:25:12.713" v="723" actId="21"/>
          <ac:picMkLst>
            <pc:docMk/>
            <pc:sldMk cId="3299990861" sldId="259"/>
            <ac:picMk id="1038" creationId="{1B3F7AF7-6797-999D-62D9-5AD56CB0B3B6}"/>
          </ac:picMkLst>
        </pc:picChg>
        <pc:picChg chg="add del mod">
          <ac:chgData name="Laura O'Brien (1000075675)" userId="25d13261-62e6-4beb-86f5-f2582f34fbea" providerId="ADAL" clId="{0B85C1BF-675E-5A4B-8210-1FF64ED68224}" dt="2022-05-16T22:35:08.239" v="726" actId="21"/>
          <ac:picMkLst>
            <pc:docMk/>
            <pc:sldMk cId="3299990861" sldId="259"/>
            <ac:picMk id="1040" creationId="{D019B1E6-64E1-4C1E-B6B8-40E9DC97BEE6}"/>
          </ac:picMkLst>
        </pc:picChg>
        <pc:picChg chg="add mod">
          <ac:chgData name="Laura O'Brien (1000075675)" userId="25d13261-62e6-4beb-86f5-f2582f34fbea" providerId="ADAL" clId="{0B85C1BF-675E-5A4B-8210-1FF64ED68224}" dt="2022-05-16T22:47:11.710" v="791" actId="1076"/>
          <ac:picMkLst>
            <pc:docMk/>
            <pc:sldMk cId="3299990861" sldId="259"/>
            <ac:picMk id="1042" creationId="{6D4C0186-81A9-8F6D-8B88-596BE1881516}"/>
          </ac:picMkLst>
        </pc:picChg>
      </pc:sldChg>
      <pc:sldChg chg="addSp">
        <pc:chgData name="Laura O'Brien (1000075675)" userId="25d13261-62e6-4beb-86f5-f2582f34fbea" providerId="ADAL" clId="{0B85C1BF-675E-5A4B-8210-1FF64ED68224}" dt="2022-05-16T22:42:48.363" v="750" actId="931"/>
        <pc:sldMkLst>
          <pc:docMk/>
          <pc:sldMk cId="3687553542" sldId="271"/>
        </pc:sldMkLst>
        <pc:spChg chg="add">
          <ac:chgData name="Laura O'Brien (1000075675)" userId="25d13261-62e6-4beb-86f5-f2582f34fbea" providerId="ADAL" clId="{0B85C1BF-675E-5A4B-8210-1FF64ED68224}" dt="2022-05-16T22:42:48.363" v="750" actId="931"/>
          <ac:spMkLst>
            <pc:docMk/>
            <pc:sldMk cId="3687553542" sldId="271"/>
            <ac:spMk id="2" creationId="{AED4158F-0D28-0809-C0DD-EA7FB7867764}"/>
          </ac:spMkLst>
        </pc:spChg>
      </pc:sldChg>
      <pc:sldChg chg="modSp">
        <pc:chgData name="Laura O'Brien (1000075675)" userId="25d13261-62e6-4beb-86f5-f2582f34fbea" providerId="ADAL" clId="{0B85C1BF-675E-5A4B-8210-1FF64ED68224}" dt="2022-05-16T22:42:48.363" v="750" actId="931"/>
        <pc:sldMkLst>
          <pc:docMk/>
          <pc:sldMk cId="2175684900" sldId="277"/>
        </pc:sldMkLst>
        <pc:graphicFrameChg chg="mod">
          <ac:chgData name="Laura O'Brien (1000075675)" userId="25d13261-62e6-4beb-86f5-f2582f34fbea" providerId="ADAL" clId="{0B85C1BF-675E-5A4B-8210-1FF64ED68224}" dt="2022-05-16T22:42:48.363" v="750" actId="931"/>
          <ac:graphicFrameMkLst>
            <pc:docMk/>
            <pc:sldMk cId="2175684900" sldId="277"/>
            <ac:graphicFrameMk id="28" creationId="{DA662E8D-03DE-6547-8711-F0E28C2569A5}"/>
          </ac:graphicFrameMkLst>
        </pc:graphicFrameChg>
      </pc:sldChg>
    </pc:docChg>
  </pc:docChgLst>
  <pc:docChgLst>
    <pc:chgData name="Olivia Lawson (1000065931)" userId="S::lawsoj3@student.op.ac.nz::3c256ae8-cab4-46b1-b130-7d96bfaa0a8f" providerId="AD" clId="Web-{4991EED3-DFC2-E184-7D34-3F2B20D81504}"/>
    <pc:docChg chg="modSld">
      <pc:chgData name="Olivia Lawson (1000065931)" userId="S::lawsoj3@student.op.ac.nz::3c256ae8-cab4-46b1-b130-7d96bfaa0a8f" providerId="AD" clId="Web-{4991EED3-DFC2-E184-7D34-3F2B20D81504}" dt="2022-05-16T02:11:55.800" v="3"/>
      <pc:docMkLst>
        <pc:docMk/>
      </pc:docMkLst>
      <pc:sldChg chg="addSp delSp modSp mod modClrScheme delDesignElem chgLayout">
        <pc:chgData name="Olivia Lawson (1000065931)" userId="S::lawsoj3@student.op.ac.nz::3c256ae8-cab4-46b1-b130-7d96bfaa0a8f" providerId="AD" clId="Web-{4991EED3-DFC2-E184-7D34-3F2B20D81504}" dt="2022-05-16T02:11:55.800" v="3"/>
        <pc:sldMkLst>
          <pc:docMk/>
          <pc:sldMk cId="2782608241" sldId="257"/>
        </pc:sldMkLst>
        <pc:spChg chg="mod ord">
          <ac:chgData name="Olivia Lawson (1000065931)" userId="S::lawsoj3@student.op.ac.nz::3c256ae8-cab4-46b1-b130-7d96bfaa0a8f" providerId="AD" clId="Web-{4991EED3-DFC2-E184-7D34-3F2B20D81504}" dt="2022-05-16T02:11:41.627" v="2"/>
          <ac:spMkLst>
            <pc:docMk/>
            <pc:sldMk cId="2782608241" sldId="257"/>
            <ac:spMk id="2" creationId="{1817EC87-790B-5AB6-BBFC-436FC017F588}"/>
          </ac:spMkLst>
        </pc:spChg>
        <pc:spChg chg="mod ord">
          <ac:chgData name="Olivia Lawson (1000065931)" userId="S::lawsoj3@student.op.ac.nz::3c256ae8-cab4-46b1-b130-7d96bfaa0a8f" providerId="AD" clId="Web-{4991EED3-DFC2-E184-7D34-3F2B20D81504}" dt="2022-05-16T02:11:41.627" v="2"/>
          <ac:spMkLst>
            <pc:docMk/>
            <pc:sldMk cId="2782608241" sldId="257"/>
            <ac:spMk id="3" creationId="{6CE10C48-C3F9-947F-3882-B975C095EF2E}"/>
          </ac:spMkLst>
        </pc:spChg>
        <pc:spChg chg="add del mod ord">
          <ac:chgData name="Olivia Lawson (1000065931)" userId="S::lawsoj3@student.op.ac.nz::3c256ae8-cab4-46b1-b130-7d96bfaa0a8f" providerId="AD" clId="Web-{4991EED3-DFC2-E184-7D34-3F2B20D81504}" dt="2022-05-16T02:11:41.627" v="2"/>
          <ac:spMkLst>
            <pc:docMk/>
            <pc:sldMk cId="2782608241" sldId="257"/>
            <ac:spMk id="4" creationId="{A9504913-F447-6FF5-CB6B-B3616B49D250}"/>
          </ac:spMkLst>
        </pc:spChg>
        <pc:spChg chg="add del">
          <ac:chgData name="Olivia Lawson (1000065931)" userId="S::lawsoj3@student.op.ac.nz::3c256ae8-cab4-46b1-b130-7d96bfaa0a8f" providerId="AD" clId="Web-{4991EED3-DFC2-E184-7D34-3F2B20D81504}" dt="2022-05-16T02:11:41.627" v="2"/>
          <ac:spMkLst>
            <pc:docMk/>
            <pc:sldMk cId="2782608241" sldId="257"/>
            <ac:spMk id="22" creationId="{D2B783EE-0239-4717-BBEA-8C9EAC61C824}"/>
          </ac:spMkLst>
        </pc:spChg>
        <pc:spChg chg="add del">
          <ac:chgData name="Olivia Lawson (1000065931)" userId="S::lawsoj3@student.op.ac.nz::3c256ae8-cab4-46b1-b130-7d96bfaa0a8f" providerId="AD" clId="Web-{4991EED3-DFC2-E184-7D34-3F2B20D81504}" dt="2022-05-16T02:11:41.627" v="2"/>
          <ac:spMkLst>
            <pc:docMk/>
            <pc:sldMk cId="2782608241" sldId="257"/>
            <ac:spMk id="24" creationId="{A7B99495-F43F-4D80-A44F-2CB4764EB90B}"/>
          </ac:spMkLst>
        </pc:spChg>
        <pc:spChg chg="add del">
          <ac:chgData name="Olivia Lawson (1000065931)" userId="S::lawsoj3@student.op.ac.nz::3c256ae8-cab4-46b1-b130-7d96bfaa0a8f" providerId="AD" clId="Web-{4991EED3-DFC2-E184-7D34-3F2B20D81504}" dt="2022-05-16T02:11:41.627" v="2"/>
          <ac:spMkLst>
            <pc:docMk/>
            <pc:sldMk cId="2782608241" sldId="257"/>
            <ac:spMk id="26" creationId="{70BEB1E7-2F88-40BC-B73D-42E5B6F80BFC}"/>
          </ac:spMkLst>
        </pc:spChg>
        <pc:picChg chg="mod">
          <ac:chgData name="Olivia Lawson (1000065931)" userId="S::lawsoj3@student.op.ac.nz::3c256ae8-cab4-46b1-b130-7d96bfaa0a8f" providerId="AD" clId="Web-{4991EED3-DFC2-E184-7D34-3F2B20D81504}" dt="2022-05-16T02:11:55.800" v="3"/>
          <ac:picMkLst>
            <pc:docMk/>
            <pc:sldMk cId="2782608241" sldId="257"/>
            <ac:picMk id="10" creationId="{D4DADF7E-5A77-1B12-674A-69309AA84BE7}"/>
          </ac:picMkLst>
        </pc:picChg>
      </pc:sldChg>
    </pc:docChg>
  </pc:docChgLst>
  <pc:docChgLst>
    <pc:chgData name="Hannah MacDonald (1000076713)" userId="S::macdhr1@student.op.ac.nz::b780575f-1bc2-4ff1-952b-d4801e983c2d" providerId="AD" clId="Web-{45D87F9B-47A3-4B43-8631-510D0253928F}"/>
    <pc:docChg chg="modSld">
      <pc:chgData name="Hannah MacDonald (1000076713)" userId="S::macdhr1@student.op.ac.nz::b780575f-1bc2-4ff1-952b-d4801e983c2d" providerId="AD" clId="Web-{45D87F9B-47A3-4B43-8631-510D0253928F}" dt="2022-05-16T22:42:36.829" v="55" actId="1076"/>
      <pc:docMkLst>
        <pc:docMk/>
      </pc:docMkLst>
      <pc:sldChg chg="modSp">
        <pc:chgData name="Hannah MacDonald (1000076713)" userId="S::macdhr1@student.op.ac.nz::b780575f-1bc2-4ff1-952b-d4801e983c2d" providerId="AD" clId="Web-{45D87F9B-47A3-4B43-8631-510D0253928F}" dt="2022-05-16T22:40:06.856" v="52" actId="1076"/>
        <pc:sldMkLst>
          <pc:docMk/>
          <pc:sldMk cId="109857222" sldId="256"/>
        </pc:sldMkLst>
        <pc:spChg chg="mod">
          <ac:chgData name="Hannah MacDonald (1000076713)" userId="S::macdhr1@student.op.ac.nz::b780575f-1bc2-4ff1-952b-d4801e983c2d" providerId="AD" clId="Web-{45D87F9B-47A3-4B43-8631-510D0253928F}" dt="2022-05-16T22:40:06.856" v="52" actId="1076"/>
          <ac:spMkLst>
            <pc:docMk/>
            <pc:sldMk cId="109857222" sldId="256"/>
            <ac:spMk id="2" creationId="{00000000-0000-0000-0000-000000000000}"/>
          </ac:spMkLst>
        </pc:spChg>
      </pc:sldChg>
      <pc:sldChg chg="addSp modSp">
        <pc:chgData name="Hannah MacDonald (1000076713)" userId="S::macdhr1@student.op.ac.nz::b780575f-1bc2-4ff1-952b-d4801e983c2d" providerId="AD" clId="Web-{45D87F9B-47A3-4B43-8631-510D0253928F}" dt="2022-05-16T22:42:36.829" v="55" actId="1076"/>
        <pc:sldMkLst>
          <pc:docMk/>
          <pc:sldMk cId="3687553542" sldId="271"/>
        </pc:sldMkLst>
        <pc:spChg chg="add mod">
          <ac:chgData name="Hannah MacDonald (1000076713)" userId="S::macdhr1@student.op.ac.nz::b780575f-1bc2-4ff1-952b-d4801e983c2d" providerId="AD" clId="Web-{45D87F9B-47A3-4B43-8631-510D0253928F}" dt="2022-05-16T22:42:36.829" v="55" actId="1076"/>
          <ac:spMkLst>
            <pc:docMk/>
            <pc:sldMk cId="3687553542" sldId="271"/>
            <ac:spMk id="2" creationId="{AED4158F-0D28-0809-C0DD-EA7FB7867764}"/>
          </ac:spMkLst>
        </pc:spChg>
        <pc:picChg chg="mod modCrop">
          <ac:chgData name="Hannah MacDonald (1000076713)" userId="S::macdhr1@student.op.ac.nz::b780575f-1bc2-4ff1-952b-d4801e983c2d" providerId="AD" clId="Web-{45D87F9B-47A3-4B43-8631-510D0253928F}" dt="2022-05-16T22:34:57.083" v="7"/>
          <ac:picMkLst>
            <pc:docMk/>
            <pc:sldMk cId="3687553542" sldId="271"/>
            <ac:picMk id="14" creationId="{55D2F72E-7DA3-56BB-5118-955E7BA41AB6}"/>
          </ac:picMkLst>
        </pc:picChg>
        <pc:picChg chg="mod">
          <ac:chgData name="Hannah MacDonald (1000076713)" userId="S::macdhr1@student.op.ac.nz::b780575f-1bc2-4ff1-952b-d4801e983c2d" providerId="AD" clId="Web-{45D87F9B-47A3-4B43-8631-510D0253928F}" dt="2022-05-16T22:34:53.708" v="5" actId="14100"/>
          <ac:picMkLst>
            <pc:docMk/>
            <pc:sldMk cId="3687553542" sldId="271"/>
            <ac:picMk id="15" creationId="{8994670F-EDD8-EF26-655E-D894D76241A8}"/>
          </ac:picMkLst>
        </pc:picChg>
        <pc:picChg chg="mod">
          <ac:chgData name="Hannah MacDonald (1000076713)" userId="S::macdhr1@student.op.ac.nz::b780575f-1bc2-4ff1-952b-d4801e983c2d" providerId="AD" clId="Web-{45D87F9B-47A3-4B43-8631-510D0253928F}" dt="2022-05-16T22:34:49.520" v="1" actId="1076"/>
          <ac:picMkLst>
            <pc:docMk/>
            <pc:sldMk cId="3687553542" sldId="271"/>
            <ac:picMk id="16" creationId="{A169FCB5-90BB-3178-173F-4D554D037819}"/>
          </ac:picMkLst>
        </pc:picChg>
      </pc:sldChg>
    </pc:docChg>
  </pc:docChgLst>
  <pc:docChgLst>
    <pc:chgData name="Sophie King (1000076019)" userId="S::kingsl5@student.op.ac.nz::5c7446bc-480e-458c-aad3-c59580a68ca6" providerId="AD" clId="Web-{E09C376C-2816-417D-B82B-943516C00731}"/>
    <pc:docChg chg="addSld delSld modSld">
      <pc:chgData name="Sophie King (1000076019)" userId="S::kingsl5@student.op.ac.nz::5c7446bc-480e-458c-aad3-c59580a68ca6" providerId="AD" clId="Web-{E09C376C-2816-417D-B82B-943516C00731}" dt="2022-05-17T02:45:44.354" v="137" actId="20577"/>
      <pc:docMkLst>
        <pc:docMk/>
      </pc:docMkLst>
      <pc:sldChg chg="addSp modSp del">
        <pc:chgData name="Sophie King (1000076019)" userId="S::kingsl5@student.op.ac.nz::5c7446bc-480e-458c-aad3-c59580a68ca6" providerId="AD" clId="Web-{E09C376C-2816-417D-B82B-943516C00731}" dt="2022-05-16T22:52:59.216" v="4"/>
        <pc:sldMkLst>
          <pc:docMk/>
          <pc:sldMk cId="109857222" sldId="256"/>
        </pc:sldMkLst>
        <pc:spChg chg="mod">
          <ac:chgData name="Sophie King (1000076019)" userId="S::kingsl5@student.op.ac.nz::5c7446bc-480e-458c-aad3-c59580a68ca6" providerId="AD" clId="Web-{E09C376C-2816-417D-B82B-943516C00731}" dt="2022-05-16T22:52:27.512" v="0" actId="20577"/>
          <ac:spMkLst>
            <pc:docMk/>
            <pc:sldMk cId="109857222" sldId="256"/>
            <ac:spMk id="2" creationId="{00000000-0000-0000-0000-000000000000}"/>
          </ac:spMkLst>
        </pc:spChg>
        <pc:spChg chg="add mod">
          <ac:chgData name="Sophie King (1000076019)" userId="S::kingsl5@student.op.ac.nz::5c7446bc-480e-458c-aad3-c59580a68ca6" providerId="AD" clId="Web-{E09C376C-2816-417D-B82B-943516C00731}" dt="2022-05-16T22:52:43.559" v="2" actId="1076"/>
          <ac:spMkLst>
            <pc:docMk/>
            <pc:sldMk cId="109857222" sldId="256"/>
            <ac:spMk id="3" creationId="{90D07914-437C-0D05-7590-FA5BEC4EC804}"/>
          </ac:spMkLst>
        </pc:spChg>
      </pc:sldChg>
      <pc:sldChg chg="addSp delSp modSp new mod setBg">
        <pc:chgData name="Sophie King (1000076019)" userId="S::kingsl5@student.op.ac.nz::5c7446bc-480e-458c-aad3-c59580a68ca6" providerId="AD" clId="Web-{E09C376C-2816-417D-B82B-943516C00731}" dt="2022-05-17T02:45:44.354" v="137" actId="20577"/>
        <pc:sldMkLst>
          <pc:docMk/>
          <pc:sldMk cId="802465229" sldId="280"/>
        </pc:sldMkLst>
        <pc:spChg chg="mod">
          <ac:chgData name="Sophie King (1000076019)" userId="S::kingsl5@student.op.ac.nz::5c7446bc-480e-458c-aad3-c59580a68ca6" providerId="AD" clId="Web-{E09C376C-2816-417D-B82B-943516C00731}" dt="2022-05-16T23:30:05.073" v="86"/>
          <ac:spMkLst>
            <pc:docMk/>
            <pc:sldMk cId="802465229" sldId="280"/>
            <ac:spMk id="2" creationId="{71B52A70-1489-B518-1266-F0590C37D115}"/>
          </ac:spMkLst>
        </pc:spChg>
        <pc:spChg chg="add del mod">
          <ac:chgData name="Sophie King (1000076019)" userId="S::kingsl5@student.op.ac.nz::5c7446bc-480e-458c-aad3-c59580a68ca6" providerId="AD" clId="Web-{E09C376C-2816-417D-B82B-943516C00731}" dt="2022-05-16T23:30:05.073" v="86"/>
          <ac:spMkLst>
            <pc:docMk/>
            <pc:sldMk cId="802465229" sldId="280"/>
            <ac:spMk id="3" creationId="{7E728C34-00B1-8B9E-66DD-DED4672F1910}"/>
          </ac:spMkLst>
        </pc:spChg>
        <pc:spChg chg="add del">
          <ac:chgData name="Sophie King (1000076019)" userId="S::kingsl5@student.op.ac.nz::5c7446bc-480e-458c-aad3-c59580a68ca6" providerId="AD" clId="Web-{E09C376C-2816-417D-B82B-943516C00731}" dt="2022-05-16T23:23:34.734" v="68"/>
          <ac:spMkLst>
            <pc:docMk/>
            <pc:sldMk cId="802465229" sldId="280"/>
            <ac:spMk id="8" creationId="{907EF6B7-1338-4443-8C46-6A318D952DFD}"/>
          </ac:spMkLst>
        </pc:spChg>
        <pc:spChg chg="add del">
          <ac:chgData name="Sophie King (1000076019)" userId="S::kingsl5@student.op.ac.nz::5c7446bc-480e-458c-aad3-c59580a68ca6" providerId="AD" clId="Web-{E09C376C-2816-417D-B82B-943516C00731}" dt="2022-05-16T23:30:05.057" v="85"/>
          <ac:spMkLst>
            <pc:docMk/>
            <pc:sldMk cId="802465229" sldId="280"/>
            <ac:spMk id="9" creationId="{B819A166-7571-4003-A6B8-B62034C3ED30}"/>
          </ac:spMkLst>
        </pc:spChg>
        <pc:spChg chg="add del">
          <ac:chgData name="Sophie King (1000076019)" userId="S::kingsl5@student.op.ac.nz::5c7446bc-480e-458c-aad3-c59580a68ca6" providerId="AD" clId="Web-{E09C376C-2816-417D-B82B-943516C00731}" dt="2022-05-16T23:23:34.734" v="68"/>
          <ac:spMkLst>
            <pc:docMk/>
            <pc:sldMk cId="802465229" sldId="280"/>
            <ac:spMk id="10" creationId="{DAAE4CDD-124C-4DCF-9584-B6033B545DD5}"/>
          </ac:spMkLst>
        </pc:spChg>
        <pc:spChg chg="add">
          <ac:chgData name="Sophie King (1000076019)" userId="S::kingsl5@student.op.ac.nz::5c7446bc-480e-458c-aad3-c59580a68ca6" providerId="AD" clId="Web-{E09C376C-2816-417D-B82B-943516C00731}" dt="2022-05-16T23:30:05.073" v="86"/>
          <ac:spMkLst>
            <pc:docMk/>
            <pc:sldMk cId="802465229" sldId="280"/>
            <ac:spMk id="11" creationId="{18873D23-2DCF-4B31-A009-95721C06E8E1}"/>
          </ac:spMkLst>
        </pc:spChg>
        <pc:spChg chg="add del">
          <ac:chgData name="Sophie King (1000076019)" userId="S::kingsl5@student.op.ac.nz::5c7446bc-480e-458c-aad3-c59580a68ca6" providerId="AD" clId="Web-{E09C376C-2816-417D-B82B-943516C00731}" dt="2022-05-16T23:23:34.734" v="68"/>
          <ac:spMkLst>
            <pc:docMk/>
            <pc:sldMk cId="802465229" sldId="280"/>
            <ac:spMk id="12" creationId="{081E4A58-353D-44AE-B2FC-2A74E2E400F7}"/>
          </ac:spMkLst>
        </pc:spChg>
        <pc:spChg chg="add">
          <ac:chgData name="Sophie King (1000076019)" userId="S::kingsl5@student.op.ac.nz::5c7446bc-480e-458c-aad3-c59580a68ca6" providerId="AD" clId="Web-{E09C376C-2816-417D-B82B-943516C00731}" dt="2022-05-16T23:30:05.073" v="86"/>
          <ac:spMkLst>
            <pc:docMk/>
            <pc:sldMk cId="802465229" sldId="280"/>
            <ac:spMk id="17" creationId="{C13EF075-D4EF-4929-ADBC-91B27DA19955}"/>
          </ac:spMkLst>
        </pc:spChg>
        <pc:spChg chg="add mod">
          <ac:chgData name="Sophie King (1000076019)" userId="S::kingsl5@student.op.ac.nz::5c7446bc-480e-458c-aad3-c59580a68ca6" providerId="AD" clId="Web-{E09C376C-2816-417D-B82B-943516C00731}" dt="2022-05-17T02:45:44.354" v="137" actId="20577"/>
          <ac:spMkLst>
            <pc:docMk/>
            <pc:sldMk cId="802465229" sldId="280"/>
            <ac:spMk id="19" creationId="{7E728C34-00B1-8B9E-66DD-DED4672F1910}"/>
          </ac:spMkLst>
        </pc:spChg>
        <pc:grpChg chg="add">
          <ac:chgData name="Sophie King (1000076019)" userId="S::kingsl5@student.op.ac.nz::5c7446bc-480e-458c-aad3-c59580a68ca6" providerId="AD" clId="Web-{E09C376C-2816-417D-B82B-943516C00731}" dt="2022-05-16T23:30:05.073" v="86"/>
          <ac:grpSpMkLst>
            <pc:docMk/>
            <pc:sldMk cId="802465229" sldId="280"/>
            <ac:grpSpMk id="18" creationId="{DAA26DFA-AAB2-4973-9C17-16D587C7B198}"/>
          </ac:grpSpMkLst>
        </pc:grpChg>
        <pc:graphicFrameChg chg="add del">
          <ac:chgData name="Sophie King (1000076019)" userId="S::kingsl5@student.op.ac.nz::5c7446bc-480e-458c-aad3-c59580a68ca6" providerId="AD" clId="Web-{E09C376C-2816-417D-B82B-943516C00731}" dt="2022-05-16T23:30:05.057" v="85"/>
          <ac:graphicFrameMkLst>
            <pc:docMk/>
            <pc:sldMk cId="802465229" sldId="280"/>
            <ac:graphicFrameMk id="5" creationId="{2D22E6C5-A5C1-A042-FDE1-0E566DE9618F}"/>
          </ac:graphicFrameMkLst>
        </pc:graphicFrameChg>
      </pc:sldChg>
    </pc:docChg>
  </pc:docChgLst>
  <pc:docChgLst>
    <pc:chgData name="Joanne Marie Tiu (1000064638)" userId="S::ladajb1@student.op.ac.nz::ec993bdb-8c17-46fc-9ad9-daa420b431f4" providerId="AD" clId="Web-{C42C71CC-A7EA-4FDD-94E5-4ED985263C6D}"/>
    <pc:docChg chg="modSld">
      <pc:chgData name="Joanne Marie Tiu (1000064638)" userId="S::ladajb1@student.op.ac.nz::ec993bdb-8c17-46fc-9ad9-daa420b431f4" providerId="AD" clId="Web-{C42C71CC-A7EA-4FDD-94E5-4ED985263C6D}" dt="2022-05-17T02:08:31.474" v="221"/>
      <pc:docMkLst>
        <pc:docMk/>
      </pc:docMkLst>
      <pc:sldChg chg="modSp">
        <pc:chgData name="Joanne Marie Tiu (1000064638)" userId="S::ladajb1@student.op.ac.nz::ec993bdb-8c17-46fc-9ad9-daa420b431f4" providerId="AD" clId="Web-{C42C71CC-A7EA-4FDD-94E5-4ED985263C6D}" dt="2022-05-17T02:08:31.474" v="221"/>
        <pc:sldMkLst>
          <pc:docMk/>
          <pc:sldMk cId="2175684900" sldId="277"/>
        </pc:sldMkLst>
        <pc:graphicFrameChg chg="mod modGraphic">
          <ac:chgData name="Joanne Marie Tiu (1000064638)" userId="S::ladajb1@student.op.ac.nz::ec993bdb-8c17-46fc-9ad9-daa420b431f4" providerId="AD" clId="Web-{C42C71CC-A7EA-4FDD-94E5-4ED985263C6D}" dt="2022-05-17T02:08:31.474" v="221"/>
          <ac:graphicFrameMkLst>
            <pc:docMk/>
            <pc:sldMk cId="2175684900" sldId="277"/>
            <ac:graphicFrameMk id="28" creationId="{DA662E8D-03DE-6547-8711-F0E28C2569A5}"/>
          </ac:graphicFrameMkLst>
        </pc:graphicFrameChg>
      </pc:sldChg>
    </pc:docChg>
  </pc:docChgLst>
  <pc:docChgLst>
    <pc:chgData name="Tahlia Matthews (1000068326)" userId="S::matttm2@student.op.ac.nz::270ba390-f926-494d-9784-8f1bd76c8802" providerId="AD" clId="Web-{C441BF3D-1DAF-4028-8B9C-040B8D44BE1E}"/>
    <pc:docChg chg="modSld">
      <pc:chgData name="Tahlia Matthews (1000068326)" userId="S::matttm2@student.op.ac.nz::270ba390-f926-494d-9784-8f1bd76c8802" providerId="AD" clId="Web-{C441BF3D-1DAF-4028-8B9C-040B8D44BE1E}" dt="2022-05-16T00:23:02.649" v="732"/>
      <pc:docMkLst>
        <pc:docMk/>
      </pc:docMkLst>
      <pc:sldChg chg="addSp delSp modSp">
        <pc:chgData name="Tahlia Matthews (1000068326)" userId="S::matttm2@student.op.ac.nz::270ba390-f926-494d-9784-8f1bd76c8802" providerId="AD" clId="Web-{C441BF3D-1DAF-4028-8B9C-040B8D44BE1E}" dt="2022-05-16T00:23:02.649" v="732"/>
        <pc:sldMkLst>
          <pc:docMk/>
          <pc:sldMk cId="1772022573" sldId="268"/>
        </pc:sldMkLst>
        <pc:spChg chg="mod">
          <ac:chgData name="Tahlia Matthews (1000068326)" userId="S::matttm2@student.op.ac.nz::270ba390-f926-494d-9784-8f1bd76c8802" providerId="AD" clId="Web-{C441BF3D-1DAF-4028-8B9C-040B8D44BE1E}" dt="2022-05-16T00:16:19.578" v="730" actId="20577"/>
          <ac:spMkLst>
            <pc:docMk/>
            <pc:sldMk cId="1772022573" sldId="268"/>
            <ac:spMk id="3" creationId="{230C107E-C9DA-C79E-B3F8-C50EB7DE5FF8}"/>
          </ac:spMkLst>
        </pc:spChg>
        <pc:graphicFrameChg chg="del">
          <ac:chgData name="Tahlia Matthews (1000068326)" userId="S::matttm2@student.op.ac.nz::270ba390-f926-494d-9784-8f1bd76c8802" providerId="AD" clId="Web-{C441BF3D-1DAF-4028-8B9C-040B8D44BE1E}" dt="2022-05-15T23:48:18.651" v="0"/>
          <ac:graphicFrameMkLst>
            <pc:docMk/>
            <pc:sldMk cId="1772022573" sldId="268"/>
            <ac:graphicFrameMk id="4" creationId="{F840313B-4345-360A-2208-AC58849AB1C4}"/>
          </ac:graphicFrameMkLst>
        </pc:graphicFrameChg>
        <pc:graphicFrameChg chg="add mod modGraphic">
          <ac:chgData name="Tahlia Matthews (1000068326)" userId="S::matttm2@student.op.ac.nz::270ba390-f926-494d-9784-8f1bd76c8802" providerId="AD" clId="Web-{C441BF3D-1DAF-4028-8B9C-040B8D44BE1E}" dt="2022-05-16T00:23:02.649" v="732"/>
          <ac:graphicFrameMkLst>
            <pc:docMk/>
            <pc:sldMk cId="1772022573" sldId="268"/>
            <ac:graphicFrameMk id="5" creationId="{C604B996-E944-94E8-67BF-BD3B8BCC5AE4}"/>
          </ac:graphicFrameMkLst>
        </pc:graphicFrameChg>
      </pc:sldChg>
    </pc:docChg>
  </pc:docChgLst>
  <pc:docChgLst>
    <pc:chgData name="Olivia Lawson (1000065931)" userId="S::lawsoj3@student.op.ac.nz::3c256ae8-cab4-46b1-b130-7d96bfaa0a8f" providerId="AD" clId="Web-{F4FB9908-D379-CB59-ABE5-B748814EB2DA}"/>
    <pc:docChg chg="modSld">
      <pc:chgData name="Olivia Lawson (1000065931)" userId="S::lawsoj3@student.op.ac.nz::3c256ae8-cab4-46b1-b130-7d96bfaa0a8f" providerId="AD" clId="Web-{F4FB9908-D379-CB59-ABE5-B748814EB2DA}" dt="2022-05-16T02:16:20.308" v="8" actId="1076"/>
      <pc:docMkLst>
        <pc:docMk/>
      </pc:docMkLst>
      <pc:sldChg chg="addSp delSp modSp">
        <pc:chgData name="Olivia Lawson (1000065931)" userId="S::lawsoj3@student.op.ac.nz::3c256ae8-cab4-46b1-b130-7d96bfaa0a8f" providerId="AD" clId="Web-{F4FB9908-D379-CB59-ABE5-B748814EB2DA}" dt="2022-05-16T02:16:20.308" v="8" actId="1076"/>
        <pc:sldMkLst>
          <pc:docMk/>
          <pc:sldMk cId="2782608241" sldId="257"/>
        </pc:sldMkLst>
        <pc:spChg chg="mod">
          <ac:chgData name="Olivia Lawson (1000065931)" userId="S::lawsoj3@student.op.ac.nz::3c256ae8-cab4-46b1-b130-7d96bfaa0a8f" providerId="AD" clId="Web-{F4FB9908-D379-CB59-ABE5-B748814EB2DA}" dt="2022-05-16T02:15:45.838" v="6" actId="20577"/>
          <ac:spMkLst>
            <pc:docMk/>
            <pc:sldMk cId="2782608241" sldId="257"/>
            <ac:spMk id="2" creationId="{1817EC87-790B-5AB6-BBFC-436FC017F588}"/>
          </ac:spMkLst>
        </pc:spChg>
        <pc:spChg chg="mod">
          <ac:chgData name="Olivia Lawson (1000065931)" userId="S::lawsoj3@student.op.ac.nz::3c256ae8-cab4-46b1-b130-7d96bfaa0a8f" providerId="AD" clId="Web-{F4FB9908-D379-CB59-ABE5-B748814EB2DA}" dt="2022-05-16T02:16:07.917" v="7" actId="20577"/>
          <ac:spMkLst>
            <pc:docMk/>
            <pc:sldMk cId="2782608241" sldId="257"/>
            <ac:spMk id="3" creationId="{6CE10C48-C3F9-947F-3882-B975C095EF2E}"/>
          </ac:spMkLst>
        </pc:spChg>
        <pc:picChg chg="add mod">
          <ac:chgData name="Olivia Lawson (1000065931)" userId="S::lawsoj3@student.op.ac.nz::3c256ae8-cab4-46b1-b130-7d96bfaa0a8f" providerId="AD" clId="Web-{F4FB9908-D379-CB59-ABE5-B748814EB2DA}" dt="2022-05-16T02:15:09.947" v="4" actId="14100"/>
          <ac:picMkLst>
            <pc:docMk/>
            <pc:sldMk cId="2782608241" sldId="257"/>
            <ac:picMk id="4" creationId="{45B42C34-1CEE-1C4C-F299-5C1B2C5C5041}"/>
          </ac:picMkLst>
        </pc:picChg>
        <pc:picChg chg="del mod">
          <ac:chgData name="Olivia Lawson (1000065931)" userId="S::lawsoj3@student.op.ac.nz::3c256ae8-cab4-46b1-b130-7d96bfaa0a8f" providerId="AD" clId="Web-{F4FB9908-D379-CB59-ABE5-B748814EB2DA}" dt="2022-05-16T02:14:17.867" v="1"/>
          <ac:picMkLst>
            <pc:docMk/>
            <pc:sldMk cId="2782608241" sldId="257"/>
            <ac:picMk id="10" creationId="{D4DADF7E-5A77-1B12-674A-69309AA84BE7}"/>
          </ac:picMkLst>
        </pc:picChg>
        <pc:cxnChg chg="mod">
          <ac:chgData name="Olivia Lawson (1000065931)" userId="S::lawsoj3@student.op.ac.nz::3c256ae8-cab4-46b1-b130-7d96bfaa0a8f" providerId="AD" clId="Web-{F4FB9908-D379-CB59-ABE5-B748814EB2DA}" dt="2022-05-16T02:16:20.308" v="8" actId="1076"/>
          <ac:cxnSpMkLst>
            <pc:docMk/>
            <pc:sldMk cId="2782608241" sldId="257"/>
            <ac:cxnSpMk id="9" creationId="{57F64A1A-94D6-34F5-8DC7-8AA92DC38906}"/>
          </ac:cxnSpMkLst>
        </pc:cxnChg>
      </pc:sldChg>
    </pc:docChg>
  </pc:docChgLst>
  <pc:docChgLst>
    <pc:chgData name="Brodie Kain (1000085225)" userId="S::kainbm1@student.op.ac.nz::46f8da05-d3fa-456d-8f3a-f054b7d8ec73" providerId="AD" clId="Web-{93BAFB24-2F01-4481-A252-20F12B09D268}"/>
    <pc:docChg chg="modSld">
      <pc:chgData name="Brodie Kain (1000085225)" userId="S::kainbm1@student.op.ac.nz::46f8da05-d3fa-456d-8f3a-f054b7d8ec73" providerId="AD" clId="Web-{93BAFB24-2F01-4481-A252-20F12B09D268}" dt="2022-05-18T02:54:32.665" v="9" actId="14100"/>
      <pc:docMkLst>
        <pc:docMk/>
      </pc:docMkLst>
      <pc:sldChg chg="addSp delSp modSp">
        <pc:chgData name="Brodie Kain (1000085225)" userId="S::kainbm1@student.op.ac.nz::46f8da05-d3fa-456d-8f3a-f054b7d8ec73" providerId="AD" clId="Web-{93BAFB24-2F01-4481-A252-20F12B09D268}" dt="2022-05-18T02:54:32.665" v="9" actId="14100"/>
        <pc:sldMkLst>
          <pc:docMk/>
          <pc:sldMk cId="180896074" sldId="264"/>
        </pc:sldMkLst>
        <pc:picChg chg="add mod">
          <ac:chgData name="Brodie Kain (1000085225)" userId="S::kainbm1@student.op.ac.nz::46f8da05-d3fa-456d-8f3a-f054b7d8ec73" providerId="AD" clId="Web-{93BAFB24-2F01-4481-A252-20F12B09D268}" dt="2022-05-18T02:54:32.665" v="9" actId="14100"/>
          <ac:picMkLst>
            <pc:docMk/>
            <pc:sldMk cId="180896074" sldId="264"/>
            <ac:picMk id="4" creationId="{FEBE3C3C-2D58-1528-D44E-8373B0CC7D71}"/>
          </ac:picMkLst>
        </pc:picChg>
        <pc:picChg chg="del">
          <ac:chgData name="Brodie Kain (1000085225)" userId="S::kainbm1@student.op.ac.nz::46f8da05-d3fa-456d-8f3a-f054b7d8ec73" providerId="AD" clId="Web-{93BAFB24-2F01-4481-A252-20F12B09D268}" dt="2022-05-18T02:52:30.849" v="0"/>
          <ac:picMkLst>
            <pc:docMk/>
            <pc:sldMk cId="180896074" sldId="264"/>
            <ac:picMk id="11" creationId="{2611E1F3-3304-A524-8A85-45DC82176CEE}"/>
          </ac:picMkLst>
        </pc:picChg>
      </pc:sldChg>
    </pc:docChg>
  </pc:docChgLst>
  <pc:docChgLst>
    <pc:chgData name="Joanne Marie Tiu (1000064638)" userId="S::ladajb1@student.op.ac.nz::ec993bdb-8c17-46fc-9ad9-daa420b431f4" providerId="AD" clId="Web-{F0D20112-667B-447C-9FC1-FD6CAB7B0CD2}"/>
    <pc:docChg chg="modSld">
      <pc:chgData name="Joanne Marie Tiu (1000064638)" userId="S::ladajb1@student.op.ac.nz::ec993bdb-8c17-46fc-9ad9-daa420b431f4" providerId="AD" clId="Web-{F0D20112-667B-447C-9FC1-FD6CAB7B0CD2}" dt="2022-05-17T22:56:02.438" v="43"/>
      <pc:docMkLst>
        <pc:docMk/>
      </pc:docMkLst>
      <pc:sldChg chg="modSp">
        <pc:chgData name="Joanne Marie Tiu (1000064638)" userId="S::ladajb1@student.op.ac.nz::ec993bdb-8c17-46fc-9ad9-daa420b431f4" providerId="AD" clId="Web-{F0D20112-667B-447C-9FC1-FD6CAB7B0CD2}" dt="2022-05-17T22:56:02.438" v="43"/>
        <pc:sldMkLst>
          <pc:docMk/>
          <pc:sldMk cId="2175684900" sldId="277"/>
        </pc:sldMkLst>
        <pc:graphicFrameChg chg="mod modGraphic">
          <ac:chgData name="Joanne Marie Tiu (1000064638)" userId="S::ladajb1@student.op.ac.nz::ec993bdb-8c17-46fc-9ad9-daa420b431f4" providerId="AD" clId="Web-{F0D20112-667B-447C-9FC1-FD6CAB7B0CD2}" dt="2022-05-17T22:35:43.224" v="33"/>
          <ac:graphicFrameMkLst>
            <pc:docMk/>
            <pc:sldMk cId="2175684900" sldId="277"/>
            <ac:graphicFrameMk id="4" creationId="{6214A64A-6FCA-26E0-273E-DE6382F54122}"/>
          </ac:graphicFrameMkLst>
        </pc:graphicFrameChg>
        <pc:graphicFrameChg chg="mod modGraphic">
          <ac:chgData name="Joanne Marie Tiu (1000064638)" userId="S::ladajb1@student.op.ac.nz::ec993bdb-8c17-46fc-9ad9-daa420b431f4" providerId="AD" clId="Web-{F0D20112-667B-447C-9FC1-FD6CAB7B0CD2}" dt="2022-05-17T22:56:02.438" v="43"/>
          <ac:graphicFrameMkLst>
            <pc:docMk/>
            <pc:sldMk cId="2175684900" sldId="277"/>
            <ac:graphicFrameMk id="28" creationId="{DA662E8D-03DE-6547-8711-F0E28C2569A5}"/>
          </ac:graphicFrameMkLst>
        </pc:graphicFrameChg>
      </pc:sldChg>
    </pc:docChg>
  </pc:docChgLst>
  <pc:docChgLst>
    <pc:chgData name="Olivia Lawson (1000065931)" userId="S::lawsoj3@student.op.ac.nz::3c256ae8-cab4-46b1-b130-7d96bfaa0a8f" providerId="AD" clId="Web-{9FA34BA0-7514-4460-933E-4F7B729E1403}"/>
    <pc:docChg chg="addSld delSld modSld">
      <pc:chgData name="Olivia Lawson (1000065931)" userId="S::lawsoj3@student.op.ac.nz::3c256ae8-cab4-46b1-b130-7d96bfaa0a8f" providerId="AD" clId="Web-{9FA34BA0-7514-4460-933E-4F7B729E1403}" dt="2022-05-16T23:33:28.498" v="1074" actId="1076"/>
      <pc:docMkLst>
        <pc:docMk/>
      </pc:docMkLst>
      <pc:sldChg chg="addSp delSp modSp del">
        <pc:chgData name="Olivia Lawson (1000065931)" userId="S::lawsoj3@student.op.ac.nz::3c256ae8-cab4-46b1-b130-7d96bfaa0a8f" providerId="AD" clId="Web-{9FA34BA0-7514-4460-933E-4F7B729E1403}" dt="2022-05-16T21:29:14.612" v="43"/>
        <pc:sldMkLst>
          <pc:docMk/>
          <pc:sldMk cId="2782608241" sldId="257"/>
        </pc:sldMkLst>
        <pc:spChg chg="mod">
          <ac:chgData name="Olivia Lawson (1000065931)" userId="S::lawsoj3@student.op.ac.nz::3c256ae8-cab4-46b1-b130-7d96bfaa0a8f" providerId="AD" clId="Web-{9FA34BA0-7514-4460-933E-4F7B729E1403}" dt="2022-05-16T21:22:59.150" v="13" actId="14100"/>
          <ac:spMkLst>
            <pc:docMk/>
            <pc:sldMk cId="2782608241" sldId="257"/>
            <ac:spMk id="2" creationId="{1817EC87-790B-5AB6-BBFC-436FC017F588}"/>
          </ac:spMkLst>
        </pc:spChg>
        <pc:spChg chg="mod">
          <ac:chgData name="Olivia Lawson (1000065931)" userId="S::lawsoj3@student.op.ac.nz::3c256ae8-cab4-46b1-b130-7d96bfaa0a8f" providerId="AD" clId="Web-{9FA34BA0-7514-4460-933E-4F7B729E1403}" dt="2022-05-16T21:26:55.234" v="26" actId="1076"/>
          <ac:spMkLst>
            <pc:docMk/>
            <pc:sldMk cId="2782608241" sldId="257"/>
            <ac:spMk id="3" creationId="{6CE10C48-C3F9-947F-3882-B975C095EF2E}"/>
          </ac:spMkLst>
        </pc:spChg>
        <pc:spChg chg="add del mod">
          <ac:chgData name="Olivia Lawson (1000065931)" userId="S::lawsoj3@student.op.ac.nz::3c256ae8-cab4-46b1-b130-7d96bfaa0a8f" providerId="AD" clId="Web-{9FA34BA0-7514-4460-933E-4F7B729E1403}" dt="2022-05-16T21:27:26.281" v="33"/>
          <ac:spMkLst>
            <pc:docMk/>
            <pc:sldMk cId="2782608241" sldId="257"/>
            <ac:spMk id="6" creationId="{D18BBA58-F4C4-B91D-B37D-66F4289E572B}"/>
          </ac:spMkLst>
        </pc:spChg>
        <pc:spChg chg="add del mod">
          <ac:chgData name="Olivia Lawson (1000065931)" userId="S::lawsoj3@student.op.ac.nz::3c256ae8-cab4-46b1-b130-7d96bfaa0a8f" providerId="AD" clId="Web-{9FA34BA0-7514-4460-933E-4F7B729E1403}" dt="2022-05-16T21:27:22.141" v="31"/>
          <ac:spMkLst>
            <pc:docMk/>
            <pc:sldMk cId="2782608241" sldId="257"/>
            <ac:spMk id="7" creationId="{CAF9F0FA-294B-9801-B2AE-112FD9605F6C}"/>
          </ac:spMkLst>
        </pc:spChg>
        <pc:spChg chg="add del">
          <ac:chgData name="Olivia Lawson (1000065931)" userId="S::lawsoj3@student.op.ac.nz::3c256ae8-cab4-46b1-b130-7d96bfaa0a8f" providerId="AD" clId="Web-{9FA34BA0-7514-4460-933E-4F7B729E1403}" dt="2022-05-16T21:27:49.376" v="35"/>
          <ac:spMkLst>
            <pc:docMk/>
            <pc:sldMk cId="2782608241" sldId="257"/>
            <ac:spMk id="8" creationId="{C622A210-858C-70A7-6AFC-780642F00B86}"/>
          </ac:spMkLst>
        </pc:spChg>
        <pc:spChg chg="del">
          <ac:chgData name="Olivia Lawson (1000065931)" userId="S::lawsoj3@student.op.ac.nz::3c256ae8-cab4-46b1-b130-7d96bfaa0a8f" providerId="AD" clId="Web-{9FA34BA0-7514-4460-933E-4F7B729E1403}" dt="2022-05-16T21:26:51.765" v="25"/>
          <ac:spMkLst>
            <pc:docMk/>
            <pc:sldMk cId="2782608241" sldId="257"/>
            <ac:spMk id="24" creationId="{A7B99495-F43F-4D80-A44F-2CB4764EB90B}"/>
          </ac:spMkLst>
        </pc:spChg>
        <pc:picChg chg="del mod">
          <ac:chgData name="Olivia Lawson (1000065931)" userId="S::lawsoj3@student.op.ac.nz::3c256ae8-cab4-46b1-b130-7d96bfaa0a8f" providerId="AD" clId="Web-{9FA34BA0-7514-4460-933E-4F7B729E1403}" dt="2022-05-16T21:26:42.624" v="23"/>
          <ac:picMkLst>
            <pc:docMk/>
            <pc:sldMk cId="2782608241" sldId="257"/>
            <ac:picMk id="4" creationId="{45B42C34-1CEE-1C4C-F299-5C1B2C5C5041}"/>
          </ac:picMkLst>
        </pc:picChg>
        <pc:picChg chg="add del mod">
          <ac:chgData name="Olivia Lawson (1000065931)" userId="S::lawsoj3@student.op.ac.nz::3c256ae8-cab4-46b1-b130-7d96bfaa0a8f" providerId="AD" clId="Web-{9FA34BA0-7514-4460-933E-4F7B729E1403}" dt="2022-05-16T21:26:44.015" v="24"/>
          <ac:picMkLst>
            <pc:docMk/>
            <pc:sldMk cId="2782608241" sldId="257"/>
            <ac:picMk id="5" creationId="{F27E5BB6-4105-1D0C-9578-8FD9A9CD7014}"/>
          </ac:picMkLst>
        </pc:picChg>
        <pc:cxnChg chg="mod">
          <ac:chgData name="Olivia Lawson (1000065931)" userId="S::lawsoj3@student.op.ac.nz::3c256ae8-cab4-46b1-b130-7d96bfaa0a8f" providerId="AD" clId="Web-{9FA34BA0-7514-4460-933E-4F7B729E1403}" dt="2022-05-16T21:23:29.979" v="18" actId="1076"/>
          <ac:cxnSpMkLst>
            <pc:docMk/>
            <pc:sldMk cId="2782608241" sldId="257"/>
            <ac:cxnSpMk id="9" creationId="{57F64A1A-94D6-34F5-8DC7-8AA92DC38906}"/>
          </ac:cxnSpMkLst>
        </pc:cxnChg>
      </pc:sldChg>
      <pc:sldChg chg="addSp delSp modSp new mod setBg">
        <pc:chgData name="Olivia Lawson (1000065931)" userId="S::lawsoj3@student.op.ac.nz::3c256ae8-cab4-46b1-b130-7d96bfaa0a8f" providerId="AD" clId="Web-{9FA34BA0-7514-4460-933E-4F7B729E1403}" dt="2022-05-16T23:33:28.498" v="1074" actId="1076"/>
        <pc:sldMkLst>
          <pc:docMk/>
          <pc:sldMk cId="979084423" sldId="276"/>
        </pc:sldMkLst>
        <pc:spChg chg="add mod">
          <ac:chgData name="Olivia Lawson (1000065931)" userId="S::lawsoj3@student.op.ac.nz::3c256ae8-cab4-46b1-b130-7d96bfaa0a8f" providerId="AD" clId="Web-{9FA34BA0-7514-4460-933E-4F7B729E1403}" dt="2022-05-16T22:07:34.309" v="287" actId="20577"/>
          <ac:spMkLst>
            <pc:docMk/>
            <pc:sldMk cId="979084423" sldId="276"/>
            <ac:spMk id="2" creationId="{BEA39743-6ABC-79CC-E5A4-FC0D712B102D}"/>
          </ac:spMkLst>
        </pc:spChg>
        <pc:spChg chg="add mod">
          <ac:chgData name="Olivia Lawson (1000065931)" userId="S::lawsoj3@student.op.ac.nz::3c256ae8-cab4-46b1-b130-7d96bfaa0a8f" providerId="AD" clId="Web-{9FA34BA0-7514-4460-933E-4F7B729E1403}" dt="2022-05-16T22:07:47.981" v="289" actId="20577"/>
          <ac:spMkLst>
            <pc:docMk/>
            <pc:sldMk cId="979084423" sldId="276"/>
            <ac:spMk id="3" creationId="{0913FD0C-C825-554B-835F-4736B0FA1DED}"/>
          </ac:spMkLst>
        </pc:spChg>
        <pc:spChg chg="add del mod">
          <ac:chgData name="Olivia Lawson (1000065931)" userId="S::lawsoj3@student.op.ac.nz::3c256ae8-cab4-46b1-b130-7d96bfaa0a8f" providerId="AD" clId="Web-{9FA34BA0-7514-4460-933E-4F7B729E1403}" dt="2022-05-16T21:42:53.679" v="85"/>
          <ac:spMkLst>
            <pc:docMk/>
            <pc:sldMk cId="979084423" sldId="276"/>
            <ac:spMk id="6" creationId="{AE34CE87-DCCB-2518-5065-4C619BCCC72D}"/>
          </ac:spMkLst>
        </pc:spChg>
        <pc:spChg chg="add del mod">
          <ac:chgData name="Olivia Lawson (1000065931)" userId="S::lawsoj3@student.op.ac.nz::3c256ae8-cab4-46b1-b130-7d96bfaa0a8f" providerId="AD" clId="Web-{9FA34BA0-7514-4460-933E-4F7B729E1403}" dt="2022-05-16T21:45:26.980" v="93"/>
          <ac:spMkLst>
            <pc:docMk/>
            <pc:sldMk cId="979084423" sldId="276"/>
            <ac:spMk id="7" creationId="{43149CCC-B2E4-3792-6217-606CBDF3E14C}"/>
          </ac:spMkLst>
        </pc:spChg>
        <pc:spChg chg="add del mod">
          <ac:chgData name="Olivia Lawson (1000065931)" userId="S::lawsoj3@student.op.ac.nz::3c256ae8-cab4-46b1-b130-7d96bfaa0a8f" providerId="AD" clId="Web-{9FA34BA0-7514-4460-933E-4F7B729E1403}" dt="2022-05-16T22:52:57.391" v="813"/>
          <ac:spMkLst>
            <pc:docMk/>
            <pc:sldMk cId="979084423" sldId="276"/>
            <ac:spMk id="9" creationId="{30E02F8A-D647-7277-18F2-5B58FEAAA88C}"/>
          </ac:spMkLst>
        </pc:spChg>
        <pc:spChg chg="add del">
          <ac:chgData name="Olivia Lawson (1000065931)" userId="S::lawsoj3@student.op.ac.nz::3c256ae8-cab4-46b1-b130-7d96bfaa0a8f" providerId="AD" clId="Web-{9FA34BA0-7514-4460-933E-4F7B729E1403}" dt="2022-05-16T21:36:24.044" v="81"/>
          <ac:spMkLst>
            <pc:docMk/>
            <pc:sldMk cId="979084423" sldId="276"/>
            <ac:spMk id="10" creationId="{2B566528-1B12-4246-9431-5C2D7D081168}"/>
          </ac:spMkLst>
        </pc:spChg>
        <pc:spChg chg="add del mod">
          <ac:chgData name="Olivia Lawson (1000065931)" userId="S::lawsoj3@student.op.ac.nz::3c256ae8-cab4-46b1-b130-7d96bfaa0a8f" providerId="AD" clId="Web-{9FA34BA0-7514-4460-933E-4F7B729E1403}" dt="2022-05-16T23:02:13.218" v="931" actId="1076"/>
          <ac:spMkLst>
            <pc:docMk/>
            <pc:sldMk cId="979084423" sldId="276"/>
            <ac:spMk id="20" creationId="{9470898E-E32C-11C4-9662-AD5A686C94BE}"/>
          </ac:spMkLst>
        </pc:spChg>
        <pc:spChg chg="add del mod ord">
          <ac:chgData name="Olivia Lawson (1000065931)" userId="S::lawsoj3@student.op.ac.nz::3c256ae8-cab4-46b1-b130-7d96bfaa0a8f" providerId="AD" clId="Web-{9FA34BA0-7514-4460-933E-4F7B729E1403}" dt="2022-05-16T23:15:08.143" v="1044" actId="1076"/>
          <ac:spMkLst>
            <pc:docMk/>
            <pc:sldMk cId="979084423" sldId="276"/>
            <ac:spMk id="21" creationId="{C80019E4-82EF-A9FB-103A-89D59D9708A8}"/>
          </ac:spMkLst>
        </pc:spChg>
        <pc:spChg chg="add del mod">
          <ac:chgData name="Olivia Lawson (1000065931)" userId="S::lawsoj3@student.op.ac.nz::3c256ae8-cab4-46b1-b130-7d96bfaa0a8f" providerId="AD" clId="Web-{9FA34BA0-7514-4460-933E-4F7B729E1403}" dt="2022-05-16T21:54:10.492" v="184"/>
          <ac:spMkLst>
            <pc:docMk/>
            <pc:sldMk cId="979084423" sldId="276"/>
            <ac:spMk id="23" creationId="{CB1DF29E-AAE4-8BCF-144D-AD1DE48BC879}"/>
          </ac:spMkLst>
        </pc:spChg>
        <pc:spChg chg="add del mod">
          <ac:chgData name="Olivia Lawson (1000065931)" userId="S::lawsoj3@student.op.ac.nz::3c256ae8-cab4-46b1-b130-7d96bfaa0a8f" providerId="AD" clId="Web-{9FA34BA0-7514-4460-933E-4F7B729E1403}" dt="2022-05-16T21:55:36.151" v="191"/>
          <ac:spMkLst>
            <pc:docMk/>
            <pc:sldMk cId="979084423" sldId="276"/>
            <ac:spMk id="25" creationId="{22888834-0DFB-9CC4-8B9A-0D42B97CF398}"/>
          </ac:spMkLst>
        </pc:spChg>
        <pc:spChg chg="add del mod">
          <ac:chgData name="Olivia Lawson (1000065931)" userId="S::lawsoj3@student.op.ac.nz::3c256ae8-cab4-46b1-b130-7d96bfaa0a8f" providerId="AD" clId="Web-{9FA34BA0-7514-4460-933E-4F7B729E1403}" dt="2022-05-16T21:57:17.060" v="198"/>
          <ac:spMkLst>
            <pc:docMk/>
            <pc:sldMk cId="979084423" sldId="276"/>
            <ac:spMk id="26" creationId="{A650EBFE-958E-B9F0-F283-E9AA7C3C72BD}"/>
          </ac:spMkLst>
        </pc:spChg>
        <pc:spChg chg="add del">
          <ac:chgData name="Olivia Lawson (1000065931)" userId="S::lawsoj3@student.op.ac.nz::3c256ae8-cab4-46b1-b130-7d96bfaa0a8f" providerId="AD" clId="Web-{9FA34BA0-7514-4460-933E-4F7B729E1403}" dt="2022-05-16T21:58:48.015" v="218"/>
          <ac:spMkLst>
            <pc:docMk/>
            <pc:sldMk cId="979084423" sldId="276"/>
            <ac:spMk id="36" creationId="{AD6EA0C9-C1DD-3815-1C27-A9B145F1480D}"/>
          </ac:spMkLst>
        </pc:spChg>
        <pc:spChg chg="add del mod">
          <ac:chgData name="Olivia Lawson (1000065931)" userId="S::lawsoj3@student.op.ac.nz::3c256ae8-cab4-46b1-b130-7d96bfaa0a8f" providerId="AD" clId="Web-{9FA34BA0-7514-4460-933E-4F7B729E1403}" dt="2022-05-16T21:59:41.844" v="224"/>
          <ac:spMkLst>
            <pc:docMk/>
            <pc:sldMk cId="979084423" sldId="276"/>
            <ac:spMk id="38" creationId="{EB1A35B4-027B-CD7C-4C7B-C55356AB514B}"/>
          </ac:spMkLst>
        </pc:spChg>
        <pc:spChg chg="add mod">
          <ac:chgData name="Olivia Lawson (1000065931)" userId="S::lawsoj3@student.op.ac.nz::3c256ae8-cab4-46b1-b130-7d96bfaa0a8f" providerId="AD" clId="Web-{9FA34BA0-7514-4460-933E-4F7B729E1403}" dt="2022-05-16T23:03:40.376" v="945" actId="1076"/>
          <ac:spMkLst>
            <pc:docMk/>
            <pc:sldMk cId="979084423" sldId="276"/>
            <ac:spMk id="43" creationId="{CEC10D0D-6C44-AA17-4C63-22EC7FA3806E}"/>
          </ac:spMkLst>
        </pc:spChg>
        <pc:spChg chg="add mod ord">
          <ac:chgData name="Olivia Lawson (1000065931)" userId="S::lawsoj3@student.op.ac.nz::3c256ae8-cab4-46b1-b130-7d96bfaa0a8f" providerId="AD" clId="Web-{9FA34BA0-7514-4460-933E-4F7B729E1403}" dt="2022-05-16T22:52:15.859" v="803"/>
          <ac:spMkLst>
            <pc:docMk/>
            <pc:sldMk cId="979084423" sldId="276"/>
            <ac:spMk id="45" creationId="{9DC22165-3C42-4B7E-9A40-C2AD8B445610}"/>
          </ac:spMkLst>
        </pc:spChg>
        <pc:spChg chg="add mod">
          <ac:chgData name="Olivia Lawson (1000065931)" userId="S::lawsoj3@student.op.ac.nz::3c256ae8-cab4-46b1-b130-7d96bfaa0a8f" providerId="AD" clId="Web-{9FA34BA0-7514-4460-933E-4F7B729E1403}" dt="2022-05-16T23:12:03.044" v="1022" actId="20577"/>
          <ac:spMkLst>
            <pc:docMk/>
            <pc:sldMk cId="979084423" sldId="276"/>
            <ac:spMk id="47" creationId="{4B6040EF-CCAD-8969-D80F-8FF5E894B254}"/>
          </ac:spMkLst>
        </pc:spChg>
        <pc:spChg chg="add del">
          <ac:chgData name="Olivia Lawson (1000065931)" userId="S::lawsoj3@student.op.ac.nz::3c256ae8-cab4-46b1-b130-7d96bfaa0a8f" providerId="AD" clId="Web-{9FA34BA0-7514-4460-933E-4F7B729E1403}" dt="2022-05-16T22:23:42.208" v="470"/>
          <ac:spMkLst>
            <pc:docMk/>
            <pc:sldMk cId="979084423" sldId="276"/>
            <ac:spMk id="48" creationId="{10A6E033-40A6-E7E3-A64B-75503DA5B31C}"/>
          </ac:spMkLst>
        </pc:spChg>
        <pc:spChg chg="add del mod ord">
          <ac:chgData name="Olivia Lawson (1000065931)" userId="S::lawsoj3@student.op.ac.nz::3c256ae8-cab4-46b1-b130-7d96bfaa0a8f" providerId="AD" clId="Web-{9FA34BA0-7514-4460-933E-4F7B729E1403}" dt="2022-05-16T22:29:50.420" v="564"/>
          <ac:spMkLst>
            <pc:docMk/>
            <pc:sldMk cId="979084423" sldId="276"/>
            <ac:spMk id="50" creationId="{C7784D44-C465-EF42-F103-35995FEF2EDD}"/>
          </ac:spMkLst>
        </pc:spChg>
        <pc:spChg chg="add mod">
          <ac:chgData name="Olivia Lawson (1000065931)" userId="S::lawsoj3@student.op.ac.nz::3c256ae8-cab4-46b1-b130-7d96bfaa0a8f" providerId="AD" clId="Web-{9FA34BA0-7514-4460-933E-4F7B729E1403}" dt="2022-05-16T23:01:53.873" v="927" actId="1076"/>
          <ac:spMkLst>
            <pc:docMk/>
            <pc:sldMk cId="979084423" sldId="276"/>
            <ac:spMk id="52" creationId="{D87A4DCC-A253-B027-D0B2-0394F34E5B7A}"/>
          </ac:spMkLst>
        </pc:spChg>
        <pc:spChg chg="add del mod">
          <ac:chgData name="Olivia Lawson (1000065931)" userId="S::lawsoj3@student.op.ac.nz::3c256ae8-cab4-46b1-b130-7d96bfaa0a8f" providerId="AD" clId="Web-{9FA34BA0-7514-4460-933E-4F7B729E1403}" dt="2022-05-16T22:39:22.653" v="696"/>
          <ac:spMkLst>
            <pc:docMk/>
            <pc:sldMk cId="979084423" sldId="276"/>
            <ac:spMk id="53" creationId="{72373E99-B4DD-EBFD-CD68-3C156917CCD3}"/>
          </ac:spMkLst>
        </pc:spChg>
        <pc:spChg chg="add mod">
          <ac:chgData name="Olivia Lawson (1000065931)" userId="S::lawsoj3@student.op.ac.nz::3c256ae8-cab4-46b1-b130-7d96bfaa0a8f" providerId="AD" clId="Web-{9FA34BA0-7514-4460-933E-4F7B729E1403}" dt="2022-05-16T23:30:50.150" v="1068" actId="1076"/>
          <ac:spMkLst>
            <pc:docMk/>
            <pc:sldMk cId="979084423" sldId="276"/>
            <ac:spMk id="57" creationId="{C6C6BE96-1D7F-F27A-792B-8C0EE1E66735}"/>
          </ac:spMkLst>
        </pc:spChg>
        <pc:spChg chg="add mod">
          <ac:chgData name="Olivia Lawson (1000065931)" userId="S::lawsoj3@student.op.ac.nz::3c256ae8-cab4-46b1-b130-7d96bfaa0a8f" providerId="AD" clId="Web-{9FA34BA0-7514-4460-933E-4F7B729E1403}" dt="2022-05-16T23:17:05.255" v="1049" actId="1076"/>
          <ac:spMkLst>
            <pc:docMk/>
            <pc:sldMk cId="979084423" sldId="276"/>
            <ac:spMk id="59" creationId="{AD595C98-0D98-7B18-8880-4C09BC736829}"/>
          </ac:spMkLst>
        </pc:spChg>
        <pc:spChg chg="add mod">
          <ac:chgData name="Olivia Lawson (1000065931)" userId="S::lawsoj3@student.op.ac.nz::3c256ae8-cab4-46b1-b130-7d96bfaa0a8f" providerId="AD" clId="Web-{9FA34BA0-7514-4460-933E-4F7B729E1403}" dt="2022-05-16T23:33:28.498" v="1074" actId="1076"/>
          <ac:spMkLst>
            <pc:docMk/>
            <pc:sldMk cId="979084423" sldId="276"/>
            <ac:spMk id="60" creationId="{011518A7-2599-9CC8-039D-6C5F862E13B3}"/>
          </ac:spMkLst>
        </pc:spChg>
        <pc:grpChg chg="add del">
          <ac:chgData name="Olivia Lawson (1000065931)" userId="S::lawsoj3@student.op.ac.nz::3c256ae8-cab4-46b1-b130-7d96bfaa0a8f" providerId="AD" clId="Web-{9FA34BA0-7514-4460-933E-4F7B729E1403}" dt="2022-05-16T21:36:24.044" v="81"/>
          <ac:grpSpMkLst>
            <pc:docMk/>
            <pc:sldMk cId="979084423" sldId="276"/>
            <ac:grpSpMk id="12" creationId="{5995D10D-E9C9-47DB-AE7E-801FEF38F5C9}"/>
          </ac:grpSpMkLst>
        </pc:grpChg>
        <pc:grpChg chg="add del">
          <ac:chgData name="Olivia Lawson (1000065931)" userId="S::lawsoj3@student.op.ac.nz::3c256ae8-cab4-46b1-b130-7d96bfaa0a8f" providerId="AD" clId="Web-{9FA34BA0-7514-4460-933E-4F7B729E1403}" dt="2022-05-16T21:36:24.044" v="81"/>
          <ac:grpSpMkLst>
            <pc:docMk/>
            <pc:sldMk cId="979084423" sldId="276"/>
            <ac:grpSpMk id="16" creationId="{828A5161-06F1-46CF-8AD7-844680A59E13}"/>
          </ac:grpSpMkLst>
        </pc:grpChg>
        <pc:picChg chg="add del mod ord">
          <ac:chgData name="Olivia Lawson (1000065931)" userId="S::lawsoj3@student.op.ac.nz::3c256ae8-cab4-46b1-b130-7d96bfaa0a8f" providerId="AD" clId="Web-{9FA34BA0-7514-4460-933E-4F7B729E1403}" dt="2022-05-16T21:48:16.953" v="124"/>
          <ac:picMkLst>
            <pc:docMk/>
            <pc:sldMk cId="979084423" sldId="276"/>
            <ac:picMk id="4" creationId="{23FD713C-FA78-3091-4B2A-17598BB973A3}"/>
          </ac:picMkLst>
        </pc:picChg>
        <pc:picChg chg="add del mod">
          <ac:chgData name="Olivia Lawson (1000065931)" userId="S::lawsoj3@student.op.ac.nz::3c256ae8-cab4-46b1-b130-7d96bfaa0a8f" providerId="AD" clId="Web-{9FA34BA0-7514-4460-933E-4F7B729E1403}" dt="2022-05-16T21:44:52.354" v="89"/>
          <ac:picMkLst>
            <pc:docMk/>
            <pc:sldMk cId="979084423" sldId="276"/>
            <ac:picMk id="5" creationId="{3E862617-EB9D-99E9-50F7-13698F90593A}"/>
          </ac:picMkLst>
        </pc:picChg>
        <pc:picChg chg="add mod">
          <ac:chgData name="Olivia Lawson (1000065931)" userId="S::lawsoj3@student.op.ac.nz::3c256ae8-cab4-46b1-b130-7d96bfaa0a8f" providerId="AD" clId="Web-{9FA34BA0-7514-4460-933E-4F7B729E1403}" dt="2022-05-16T23:30:14.478" v="1062" actId="1076"/>
          <ac:picMkLst>
            <pc:docMk/>
            <pc:sldMk cId="979084423" sldId="276"/>
            <ac:picMk id="8" creationId="{C201F1C9-A31E-DC06-1707-A8CDD0D956E8}"/>
          </ac:picMkLst>
        </pc:picChg>
        <pc:picChg chg="add mod ord">
          <ac:chgData name="Olivia Lawson (1000065931)" userId="S::lawsoj3@student.op.ac.nz::3c256ae8-cab4-46b1-b130-7d96bfaa0a8f" providerId="AD" clId="Web-{9FA34BA0-7514-4460-933E-4F7B729E1403}" dt="2022-05-16T23:02:35.437" v="936" actId="14100"/>
          <ac:picMkLst>
            <pc:docMk/>
            <pc:sldMk cId="979084423" sldId="276"/>
            <ac:picMk id="11" creationId="{0B6D44A9-7D6D-A994-566A-9569315BD852}"/>
          </ac:picMkLst>
        </pc:picChg>
        <pc:picChg chg="add del mod">
          <ac:chgData name="Olivia Lawson (1000065931)" userId="S::lawsoj3@student.op.ac.nz::3c256ae8-cab4-46b1-b130-7d96bfaa0a8f" providerId="AD" clId="Web-{9FA34BA0-7514-4460-933E-4F7B729E1403}" dt="2022-05-16T21:53:34.632" v="181"/>
          <ac:picMkLst>
            <pc:docMk/>
            <pc:sldMk cId="979084423" sldId="276"/>
            <ac:picMk id="22" creationId="{044465C8-7661-0878-7928-366160D7252D}"/>
          </ac:picMkLst>
        </pc:picChg>
        <pc:picChg chg="add del mod">
          <ac:chgData name="Olivia Lawson (1000065931)" userId="S::lawsoj3@student.op.ac.nz::3c256ae8-cab4-46b1-b130-7d96bfaa0a8f" providerId="AD" clId="Web-{9FA34BA0-7514-4460-933E-4F7B729E1403}" dt="2022-05-16T21:54:42.556" v="188"/>
          <ac:picMkLst>
            <pc:docMk/>
            <pc:sldMk cId="979084423" sldId="276"/>
            <ac:picMk id="24" creationId="{914202BC-CDCA-17BE-8250-CB81489AA710}"/>
          </ac:picMkLst>
        </pc:picChg>
        <pc:picChg chg="add del mod">
          <ac:chgData name="Olivia Lawson (1000065931)" userId="S::lawsoj3@student.op.ac.nz::3c256ae8-cab4-46b1-b130-7d96bfaa0a8f" providerId="AD" clId="Web-{9FA34BA0-7514-4460-933E-4F7B729E1403}" dt="2022-05-16T22:00:07.314" v="227"/>
          <ac:picMkLst>
            <pc:docMk/>
            <pc:sldMk cId="979084423" sldId="276"/>
            <ac:picMk id="39" creationId="{A4A488EC-65CE-F769-1CB5-F7D14AFF1743}"/>
          </ac:picMkLst>
        </pc:picChg>
        <pc:picChg chg="add del mod">
          <ac:chgData name="Olivia Lawson (1000065931)" userId="S::lawsoj3@student.op.ac.nz::3c256ae8-cab4-46b1-b130-7d96bfaa0a8f" providerId="AD" clId="Web-{9FA34BA0-7514-4460-933E-4F7B729E1403}" dt="2022-05-16T22:00:37.408" v="231"/>
          <ac:picMkLst>
            <pc:docMk/>
            <pc:sldMk cId="979084423" sldId="276"/>
            <ac:picMk id="40" creationId="{F8AD5872-1F10-AF5C-B538-A940B1A827F4}"/>
          </ac:picMkLst>
        </pc:picChg>
        <pc:picChg chg="add mod">
          <ac:chgData name="Olivia Lawson (1000065931)" userId="S::lawsoj3@student.op.ac.nz::3c256ae8-cab4-46b1-b130-7d96bfaa0a8f" providerId="AD" clId="Web-{9FA34BA0-7514-4460-933E-4F7B729E1403}" dt="2022-05-16T23:32:12.027" v="1071" actId="1076"/>
          <ac:picMkLst>
            <pc:docMk/>
            <pc:sldMk cId="979084423" sldId="276"/>
            <ac:picMk id="42" creationId="{81C12B13-69C8-8082-14AD-E5F8AC67748A}"/>
          </ac:picMkLst>
        </pc:picChg>
        <pc:picChg chg="add mod">
          <ac:chgData name="Olivia Lawson (1000065931)" userId="S::lawsoj3@student.op.ac.nz::3c256ae8-cab4-46b1-b130-7d96bfaa0a8f" providerId="AD" clId="Web-{9FA34BA0-7514-4460-933E-4F7B729E1403}" dt="2022-05-16T23:33:18.466" v="1073" actId="14100"/>
          <ac:picMkLst>
            <pc:docMk/>
            <pc:sldMk cId="979084423" sldId="276"/>
            <ac:picMk id="44" creationId="{2FE80D8B-613A-A38D-311C-ED293AABBD7A}"/>
          </ac:picMkLst>
        </pc:picChg>
        <pc:picChg chg="add mod ord">
          <ac:chgData name="Olivia Lawson (1000065931)" userId="S::lawsoj3@student.op.ac.nz::3c256ae8-cab4-46b1-b130-7d96bfaa0a8f" providerId="AD" clId="Web-{9FA34BA0-7514-4460-933E-4F7B729E1403}" dt="2022-05-16T23:30:38.322" v="1065" actId="1076"/>
          <ac:picMkLst>
            <pc:docMk/>
            <pc:sldMk cId="979084423" sldId="276"/>
            <ac:picMk id="46" creationId="{19DC5986-7737-4BD6-54D9-8EBCF4E3C8E4}"/>
          </ac:picMkLst>
        </pc:picChg>
        <pc:picChg chg="add del mod ord">
          <ac:chgData name="Olivia Lawson (1000065931)" userId="S::lawsoj3@student.op.ac.nz::3c256ae8-cab4-46b1-b130-7d96bfaa0a8f" providerId="AD" clId="Web-{9FA34BA0-7514-4460-933E-4F7B729E1403}" dt="2022-05-16T22:30:08.123" v="568"/>
          <ac:picMkLst>
            <pc:docMk/>
            <pc:sldMk cId="979084423" sldId="276"/>
            <ac:picMk id="49" creationId="{197E191A-FB49-7E93-5501-0858A6FF8130}"/>
          </ac:picMkLst>
        </pc:picChg>
        <pc:picChg chg="add mod">
          <ac:chgData name="Olivia Lawson (1000065931)" userId="S::lawsoj3@student.op.ac.nz::3c256ae8-cab4-46b1-b130-7d96bfaa0a8f" providerId="AD" clId="Web-{9FA34BA0-7514-4460-933E-4F7B729E1403}" dt="2022-05-16T23:01:56.733" v="928" actId="14100"/>
          <ac:picMkLst>
            <pc:docMk/>
            <pc:sldMk cId="979084423" sldId="276"/>
            <ac:picMk id="51" creationId="{3EE56A5A-4C52-12F2-2762-3C7958010604}"/>
          </ac:picMkLst>
        </pc:picChg>
        <pc:picChg chg="add del mod">
          <ac:chgData name="Olivia Lawson (1000065931)" userId="S::lawsoj3@student.op.ac.nz::3c256ae8-cab4-46b1-b130-7d96bfaa0a8f" providerId="AD" clId="Web-{9FA34BA0-7514-4460-933E-4F7B729E1403}" dt="2022-05-16T22:39:38.153" v="699"/>
          <ac:picMkLst>
            <pc:docMk/>
            <pc:sldMk cId="979084423" sldId="276"/>
            <ac:picMk id="54" creationId="{500D3F77-9F3A-7D74-8618-DB6D3BFD7B42}"/>
          </ac:picMkLst>
        </pc:picChg>
        <pc:picChg chg="add del mod">
          <ac:chgData name="Olivia Lawson (1000065931)" userId="S::lawsoj3@student.op.ac.nz::3c256ae8-cab4-46b1-b130-7d96bfaa0a8f" providerId="AD" clId="Web-{9FA34BA0-7514-4460-933E-4F7B729E1403}" dt="2022-05-16T22:46:25.491" v="748"/>
          <ac:picMkLst>
            <pc:docMk/>
            <pc:sldMk cId="979084423" sldId="276"/>
            <ac:picMk id="55" creationId="{52927319-D1E4-0021-02D1-253DFA9C4B0A}"/>
          </ac:picMkLst>
        </pc:picChg>
        <pc:picChg chg="add del mod">
          <ac:chgData name="Olivia Lawson (1000065931)" userId="S::lawsoj3@student.op.ac.nz::3c256ae8-cab4-46b1-b130-7d96bfaa0a8f" providerId="AD" clId="Web-{9FA34BA0-7514-4460-933E-4F7B729E1403}" dt="2022-05-16T22:47:21.446" v="755"/>
          <ac:picMkLst>
            <pc:docMk/>
            <pc:sldMk cId="979084423" sldId="276"/>
            <ac:picMk id="56" creationId="{5E0EF331-ACDF-A787-6EA4-1F9ED1DD2F9F}"/>
          </ac:picMkLst>
        </pc:picChg>
        <pc:picChg chg="add mod">
          <ac:chgData name="Olivia Lawson (1000065931)" userId="S::lawsoj3@student.op.ac.nz::3c256ae8-cab4-46b1-b130-7d96bfaa0a8f" providerId="AD" clId="Web-{9FA34BA0-7514-4460-933E-4F7B729E1403}" dt="2022-05-16T23:32:04.980" v="1070" actId="14100"/>
          <ac:picMkLst>
            <pc:docMk/>
            <pc:sldMk cId="979084423" sldId="276"/>
            <ac:picMk id="58" creationId="{B835611A-ADFB-A2F5-25C0-5B9E1904FBEC}"/>
          </ac:picMkLst>
        </pc:picChg>
        <pc:picChg chg="add del mod">
          <ac:chgData name="Olivia Lawson (1000065931)" userId="S::lawsoj3@student.op.ac.nz::3c256ae8-cab4-46b1-b130-7d96bfaa0a8f" providerId="AD" clId="Web-{9FA34BA0-7514-4460-933E-4F7B729E1403}" dt="2022-05-16T23:12:22.607" v="1023"/>
          <ac:picMkLst>
            <pc:docMk/>
            <pc:sldMk cId="979084423" sldId="276"/>
            <ac:picMk id="61" creationId="{315AAA28-6169-31EE-26F4-A3C7EC2A2164}"/>
          </ac:picMkLst>
        </pc:picChg>
        <pc:picChg chg="add del mod">
          <ac:chgData name="Olivia Lawson (1000065931)" userId="S::lawsoj3@student.op.ac.nz::3c256ae8-cab4-46b1-b130-7d96bfaa0a8f" providerId="AD" clId="Web-{9FA34BA0-7514-4460-933E-4F7B729E1403}" dt="2022-05-16T23:28:47.554" v="1052"/>
          <ac:picMkLst>
            <pc:docMk/>
            <pc:sldMk cId="979084423" sldId="276"/>
            <ac:picMk id="62" creationId="{AFE13DD5-769B-48E2-A11B-CBEA5672DCD5}"/>
          </ac:picMkLst>
        </pc:picChg>
        <pc:picChg chg="add mod">
          <ac:chgData name="Olivia Lawson (1000065931)" userId="S::lawsoj3@student.op.ac.nz::3c256ae8-cab4-46b1-b130-7d96bfaa0a8f" providerId="AD" clId="Web-{9FA34BA0-7514-4460-933E-4F7B729E1403}" dt="2022-05-16T23:29:50.539" v="1058" actId="1076"/>
          <ac:picMkLst>
            <pc:docMk/>
            <pc:sldMk cId="979084423" sldId="276"/>
            <ac:picMk id="63" creationId="{B4CBA919-1F4A-1CFF-C37E-3C6E352B20E1}"/>
          </ac:picMkLst>
        </pc:picChg>
        <pc:inkChg chg="add del">
          <ac:chgData name="Olivia Lawson (1000065931)" userId="S::lawsoj3@student.op.ac.nz::3c256ae8-cab4-46b1-b130-7d96bfaa0a8f" providerId="AD" clId="Web-{9FA34BA0-7514-4460-933E-4F7B729E1403}" dt="2022-05-16T21:57:48.576" v="200"/>
          <ac:inkMkLst>
            <pc:docMk/>
            <pc:sldMk cId="979084423" sldId="276"/>
            <ac:inkMk id="27" creationId="{90C75959-193A-6E05-E267-B54E13AF7B42}"/>
          </ac:inkMkLst>
        </pc:inkChg>
        <pc:inkChg chg="add">
          <ac:chgData name="Olivia Lawson (1000065931)" userId="S::lawsoj3@student.op.ac.nz::3c256ae8-cab4-46b1-b130-7d96bfaa0a8f" providerId="AD" clId="Web-{9FA34BA0-7514-4460-933E-4F7B729E1403}" dt="2022-05-16T21:57:53.873" v="201"/>
          <ac:inkMkLst>
            <pc:docMk/>
            <pc:sldMk cId="979084423" sldId="276"/>
            <ac:inkMk id="28" creationId="{41BD1B6B-A5AA-4042-27A2-D323CF4DDDE0}"/>
          </ac:inkMkLst>
        </pc:inkChg>
        <pc:inkChg chg="add del">
          <ac:chgData name="Olivia Lawson (1000065931)" userId="S::lawsoj3@student.op.ac.nz::3c256ae8-cab4-46b1-b130-7d96bfaa0a8f" providerId="AD" clId="Web-{9FA34BA0-7514-4460-933E-4F7B729E1403}" dt="2022-05-16T21:58:21.124" v="213"/>
          <ac:inkMkLst>
            <pc:docMk/>
            <pc:sldMk cId="979084423" sldId="276"/>
            <ac:inkMk id="29" creationId="{3A30B5B8-BB43-3990-E361-ABF7E831DACB}"/>
          </ac:inkMkLst>
        </pc:inkChg>
        <pc:inkChg chg="add del">
          <ac:chgData name="Olivia Lawson (1000065931)" userId="S::lawsoj3@student.op.ac.nz::3c256ae8-cab4-46b1-b130-7d96bfaa0a8f" providerId="AD" clId="Web-{9FA34BA0-7514-4460-933E-4F7B729E1403}" dt="2022-05-16T21:58:19.905" v="212"/>
          <ac:inkMkLst>
            <pc:docMk/>
            <pc:sldMk cId="979084423" sldId="276"/>
            <ac:inkMk id="30" creationId="{C18660B7-AEF6-3730-C5AD-0FDF26740623}"/>
          </ac:inkMkLst>
        </pc:inkChg>
        <pc:inkChg chg="add del">
          <ac:chgData name="Olivia Lawson (1000065931)" userId="S::lawsoj3@student.op.ac.nz::3c256ae8-cab4-46b1-b130-7d96bfaa0a8f" providerId="AD" clId="Web-{9FA34BA0-7514-4460-933E-4F7B729E1403}" dt="2022-05-16T21:58:17.920" v="211"/>
          <ac:inkMkLst>
            <pc:docMk/>
            <pc:sldMk cId="979084423" sldId="276"/>
            <ac:inkMk id="31" creationId="{D71785F1-4C1D-50F7-C9F2-76BA1C447A64}"/>
          </ac:inkMkLst>
        </pc:inkChg>
        <pc:inkChg chg="add del">
          <ac:chgData name="Olivia Lawson (1000065931)" userId="S::lawsoj3@student.op.ac.nz::3c256ae8-cab4-46b1-b130-7d96bfaa0a8f" providerId="AD" clId="Web-{9FA34BA0-7514-4460-933E-4F7B729E1403}" dt="2022-05-16T21:58:17.139" v="210"/>
          <ac:inkMkLst>
            <pc:docMk/>
            <pc:sldMk cId="979084423" sldId="276"/>
            <ac:inkMk id="32" creationId="{3299337B-06FF-B083-C010-BD657E3E3432}"/>
          </ac:inkMkLst>
        </pc:inkChg>
        <pc:inkChg chg="add del">
          <ac:chgData name="Olivia Lawson (1000065931)" userId="S::lawsoj3@student.op.ac.nz::3c256ae8-cab4-46b1-b130-7d96bfaa0a8f" providerId="AD" clId="Web-{9FA34BA0-7514-4460-933E-4F7B729E1403}" dt="2022-05-16T21:58:16.311" v="209"/>
          <ac:inkMkLst>
            <pc:docMk/>
            <pc:sldMk cId="979084423" sldId="276"/>
            <ac:inkMk id="33" creationId="{F18E37B0-1A8D-21F3-4346-6FBF4505A7D7}"/>
          </ac:inkMkLst>
        </pc:inkChg>
        <pc:inkChg chg="add del">
          <ac:chgData name="Olivia Lawson (1000065931)" userId="S::lawsoj3@student.op.ac.nz::3c256ae8-cab4-46b1-b130-7d96bfaa0a8f" providerId="AD" clId="Web-{9FA34BA0-7514-4460-933E-4F7B729E1403}" dt="2022-05-16T21:58:15.452" v="208"/>
          <ac:inkMkLst>
            <pc:docMk/>
            <pc:sldMk cId="979084423" sldId="276"/>
            <ac:inkMk id="34" creationId="{322ECB18-6824-B712-6839-BA9F1E65479C}"/>
          </ac:inkMkLst>
        </pc:inkChg>
        <pc:inkChg chg="add">
          <ac:chgData name="Olivia Lawson (1000065931)" userId="S::lawsoj3@student.op.ac.nz::3c256ae8-cab4-46b1-b130-7d96bfaa0a8f" providerId="AD" clId="Web-{9FA34BA0-7514-4460-933E-4F7B729E1403}" dt="2022-05-16T21:58:27.311" v="214"/>
          <ac:inkMkLst>
            <pc:docMk/>
            <pc:sldMk cId="979084423" sldId="276"/>
            <ac:inkMk id="35" creationId="{235057A1-9752-633C-F6F1-A64B64EF6215}"/>
          </ac:inkMkLst>
        </pc:inkChg>
        <pc:inkChg chg="add del">
          <ac:chgData name="Olivia Lawson (1000065931)" userId="S::lawsoj3@student.op.ac.nz::3c256ae8-cab4-46b1-b130-7d96bfaa0a8f" providerId="AD" clId="Web-{9FA34BA0-7514-4460-933E-4F7B729E1403}" dt="2022-05-16T21:58:46.921" v="217"/>
          <ac:inkMkLst>
            <pc:docMk/>
            <pc:sldMk cId="979084423" sldId="276"/>
            <ac:inkMk id="37" creationId="{1A74A4EE-FB82-E61B-6707-221800EBB8F7}"/>
          </ac:inkMkLst>
        </pc:inkChg>
      </pc:sldChg>
    </pc:docChg>
  </pc:docChgLst>
  <pc:docChgLst>
    <pc:chgData name="Andrew Miller (1000087622)" userId="S::millai1@student.op.ac.nz::32cea5cd-3073-4480-ae86-597103b0d846" providerId="AD" clId="Web-{AB89C854-D7AE-4B3F-83D6-C1A1D826DFE0}"/>
    <pc:docChg chg="modSld">
      <pc:chgData name="Andrew Miller (1000087622)" userId="S::millai1@student.op.ac.nz::32cea5cd-3073-4480-ae86-597103b0d846" providerId="AD" clId="Web-{AB89C854-D7AE-4B3F-83D6-C1A1D826DFE0}" dt="2022-05-17T04:12:00.081" v="479" actId="1076"/>
      <pc:docMkLst>
        <pc:docMk/>
      </pc:docMkLst>
      <pc:sldChg chg="addSp delSp modSp">
        <pc:chgData name="Andrew Miller (1000087622)" userId="S::millai1@student.op.ac.nz::32cea5cd-3073-4480-ae86-597103b0d846" providerId="AD" clId="Web-{AB89C854-D7AE-4B3F-83D6-C1A1D826DFE0}" dt="2022-05-17T04:12:00.081" v="479" actId="1076"/>
        <pc:sldMkLst>
          <pc:docMk/>
          <pc:sldMk cId="2172682028" sldId="260"/>
        </pc:sldMkLst>
        <pc:spChg chg="mod">
          <ac:chgData name="Andrew Miller (1000087622)" userId="S::millai1@student.op.ac.nz::32cea5cd-3073-4480-ae86-597103b0d846" providerId="AD" clId="Web-{AB89C854-D7AE-4B3F-83D6-C1A1D826DFE0}" dt="2022-05-17T04:12:00.081" v="479" actId="1076"/>
          <ac:spMkLst>
            <pc:docMk/>
            <pc:sldMk cId="2172682028" sldId="260"/>
            <ac:spMk id="2" creationId="{F9A619EC-407E-9D1C-E4BB-0B98A563D972}"/>
          </ac:spMkLst>
        </pc:spChg>
        <pc:spChg chg="mod">
          <ac:chgData name="Andrew Miller (1000087622)" userId="S::millai1@student.op.ac.nz::32cea5cd-3073-4480-ae86-597103b0d846" providerId="AD" clId="Web-{AB89C854-D7AE-4B3F-83D6-C1A1D826DFE0}" dt="2022-05-17T03:48:12.488" v="130" actId="1076"/>
          <ac:spMkLst>
            <pc:docMk/>
            <pc:sldMk cId="2172682028" sldId="260"/>
            <ac:spMk id="3" creationId="{554CF574-EC8A-B2BD-4BBD-29571E6CEC30}"/>
          </ac:spMkLst>
        </pc:spChg>
        <pc:spChg chg="add del mod">
          <ac:chgData name="Andrew Miller (1000087622)" userId="S::millai1@student.op.ac.nz::32cea5cd-3073-4480-ae86-597103b0d846" providerId="AD" clId="Web-{AB89C854-D7AE-4B3F-83D6-C1A1D826DFE0}" dt="2022-05-17T04:11:43.096" v="477"/>
          <ac:spMkLst>
            <pc:docMk/>
            <pc:sldMk cId="2172682028" sldId="260"/>
            <ac:spMk id="4" creationId="{1867A972-AADD-8FE0-2BA7-596FB28D3FC4}"/>
          </ac:spMkLst>
        </pc:spChg>
        <pc:spChg chg="add mod ord">
          <ac:chgData name="Andrew Miller (1000087622)" userId="S::millai1@student.op.ac.nz::32cea5cd-3073-4480-ae86-597103b0d846" providerId="AD" clId="Web-{AB89C854-D7AE-4B3F-83D6-C1A1D826DFE0}" dt="2022-05-17T04:07:19.856" v="441" actId="14100"/>
          <ac:spMkLst>
            <pc:docMk/>
            <pc:sldMk cId="2172682028" sldId="260"/>
            <ac:spMk id="5" creationId="{D71EC8AC-98CF-2A95-7122-93DC57ABE829}"/>
          </ac:spMkLst>
        </pc:spChg>
        <pc:spChg chg="add mod ord">
          <ac:chgData name="Andrew Miller (1000087622)" userId="S::millai1@student.op.ac.nz::32cea5cd-3073-4480-ae86-597103b0d846" providerId="AD" clId="Web-{AB89C854-D7AE-4B3F-83D6-C1A1D826DFE0}" dt="2022-05-17T04:11:52.909" v="478" actId="1076"/>
          <ac:spMkLst>
            <pc:docMk/>
            <pc:sldMk cId="2172682028" sldId="260"/>
            <ac:spMk id="7" creationId="{AEF0CAF1-C08E-4578-EF66-D0F75261F744}"/>
          </ac:spMkLst>
        </pc:spChg>
        <pc:spChg chg="add mod">
          <ac:chgData name="Andrew Miller (1000087622)" userId="S::millai1@student.op.ac.nz::32cea5cd-3073-4480-ae86-597103b0d846" providerId="AD" clId="Web-{AB89C854-D7AE-4B3F-83D6-C1A1D826DFE0}" dt="2022-05-17T04:08:27.983" v="452" actId="1076"/>
          <ac:spMkLst>
            <pc:docMk/>
            <pc:sldMk cId="2172682028" sldId="260"/>
            <ac:spMk id="8" creationId="{A8CC14F0-D814-FB59-3C6D-5B2CD6D30F0D}"/>
          </ac:spMkLst>
        </pc:spChg>
        <pc:spChg chg="add del">
          <ac:chgData name="Andrew Miller (1000087622)" userId="S::millai1@student.op.ac.nz::32cea5cd-3073-4480-ae86-597103b0d846" providerId="AD" clId="Web-{AB89C854-D7AE-4B3F-83D6-C1A1D826DFE0}" dt="2022-05-17T03:48:32.411" v="134"/>
          <ac:spMkLst>
            <pc:docMk/>
            <pc:sldMk cId="2172682028" sldId="260"/>
            <ac:spMk id="9" creationId="{68CF7F3B-CBD5-5716-5C9A-D00E714D0969}"/>
          </ac:spMkLst>
        </pc:spChg>
        <pc:spChg chg="add mod">
          <ac:chgData name="Andrew Miller (1000087622)" userId="S::millai1@student.op.ac.nz::32cea5cd-3073-4480-ae86-597103b0d846" providerId="AD" clId="Web-{AB89C854-D7AE-4B3F-83D6-C1A1D826DFE0}" dt="2022-05-17T04:08:28.030" v="453" actId="1076"/>
          <ac:spMkLst>
            <pc:docMk/>
            <pc:sldMk cId="2172682028" sldId="260"/>
            <ac:spMk id="10" creationId="{A7DCF10D-570A-D0AB-AD0C-6B3E15056EDA}"/>
          </ac:spMkLst>
        </pc:spChg>
        <pc:spChg chg="add mod">
          <ac:chgData name="Andrew Miller (1000087622)" userId="S::millai1@student.op.ac.nz::32cea5cd-3073-4480-ae86-597103b0d846" providerId="AD" clId="Web-{AB89C854-D7AE-4B3F-83D6-C1A1D826DFE0}" dt="2022-05-17T04:11:32.940" v="476" actId="20577"/>
          <ac:spMkLst>
            <pc:docMk/>
            <pc:sldMk cId="2172682028" sldId="260"/>
            <ac:spMk id="13" creationId="{34CC1862-797F-A016-F7F5-E2F5F5E0F0BA}"/>
          </ac:spMkLst>
        </pc:spChg>
        <pc:picChg chg="add mod">
          <ac:chgData name="Andrew Miller (1000087622)" userId="S::millai1@student.op.ac.nz::32cea5cd-3073-4480-ae86-597103b0d846" providerId="AD" clId="Web-{AB89C854-D7AE-4B3F-83D6-C1A1D826DFE0}" dt="2022-05-17T04:11:11.361" v="467" actId="1076"/>
          <ac:picMkLst>
            <pc:docMk/>
            <pc:sldMk cId="2172682028" sldId="260"/>
            <ac:picMk id="12" creationId="{4946797D-AC46-F928-F627-DEE85F1B96FC}"/>
          </ac:picMkLst>
        </pc:picChg>
        <pc:picChg chg="add del mod">
          <ac:chgData name="Andrew Miller (1000087622)" userId="S::millai1@student.op.ac.nz::32cea5cd-3073-4480-ae86-597103b0d846" providerId="AD" clId="Web-{AB89C854-D7AE-4B3F-83D6-C1A1D826DFE0}" dt="2022-05-17T04:10:41.642" v="462"/>
          <ac:picMkLst>
            <pc:docMk/>
            <pc:sldMk cId="2172682028" sldId="260"/>
            <ac:picMk id="14" creationId="{CDBE7764-77F2-D0EB-932E-4C1964FCEDFC}"/>
          </ac:picMkLst>
        </pc:picChg>
        <pc:cxnChg chg="add del mod">
          <ac:chgData name="Andrew Miller (1000087622)" userId="S::millai1@student.op.ac.nz::32cea5cd-3073-4480-ae86-597103b0d846" providerId="AD" clId="Web-{AB89C854-D7AE-4B3F-83D6-C1A1D826DFE0}" dt="2022-05-17T04:07:47.794" v="445"/>
          <ac:cxnSpMkLst>
            <pc:docMk/>
            <pc:sldMk cId="2172682028" sldId="260"/>
            <ac:cxnSpMk id="6" creationId="{F5F8D5B9-CC38-04DB-8506-903DB894C355}"/>
          </ac:cxnSpMkLst>
        </pc:cxnChg>
      </pc:sldChg>
    </pc:docChg>
  </pc:docChgLst>
  <pc:docChgLst>
    <pc:chgData name="Andrew Miller (1000087622)" userId="S::millai1@student.op.ac.nz::32cea5cd-3073-4480-ae86-597103b0d846" providerId="AD" clId="Web-{B08FB61B-1EEF-414A-AE25-3DD5A1E6C0E7}"/>
    <pc:docChg chg="modSld">
      <pc:chgData name="Andrew Miller (1000087622)" userId="S::millai1@student.op.ac.nz::32cea5cd-3073-4480-ae86-597103b0d846" providerId="AD" clId="Web-{B08FB61B-1EEF-414A-AE25-3DD5A1E6C0E7}" dt="2022-05-17T22:12:59.464" v="6" actId="20577"/>
      <pc:docMkLst>
        <pc:docMk/>
      </pc:docMkLst>
      <pc:sldChg chg="modSp">
        <pc:chgData name="Andrew Miller (1000087622)" userId="S::millai1@student.op.ac.nz::32cea5cd-3073-4480-ae86-597103b0d846" providerId="AD" clId="Web-{B08FB61B-1EEF-414A-AE25-3DD5A1E6C0E7}" dt="2022-05-17T22:12:59.464" v="6" actId="20577"/>
        <pc:sldMkLst>
          <pc:docMk/>
          <pc:sldMk cId="2172682028" sldId="260"/>
        </pc:sldMkLst>
        <pc:spChg chg="mod">
          <ac:chgData name="Andrew Miller (1000087622)" userId="S::millai1@student.op.ac.nz::32cea5cd-3073-4480-ae86-597103b0d846" providerId="AD" clId="Web-{B08FB61B-1EEF-414A-AE25-3DD5A1E6C0E7}" dt="2022-05-17T22:12:59.464" v="6" actId="20577"/>
          <ac:spMkLst>
            <pc:docMk/>
            <pc:sldMk cId="2172682028" sldId="260"/>
            <ac:spMk id="13" creationId="{34CC1862-797F-A016-F7F5-E2F5F5E0F0BA}"/>
          </ac:spMkLst>
        </pc:spChg>
      </pc:sldChg>
    </pc:docChg>
  </pc:docChgLst>
  <pc:docChgLst>
    <pc:chgData name="Joanne Marie Tiu (1000064638)" userId="ec993bdb-8c17-46fc-9ad9-daa420b431f4" providerId="ADAL" clId="{8CF552AA-674C-C44E-B530-59B409F0687D}"/>
    <pc:docChg chg="undo custSel modSld">
      <pc:chgData name="Joanne Marie Tiu (1000064638)" userId="ec993bdb-8c17-46fc-9ad9-daa420b431f4" providerId="ADAL" clId="{8CF552AA-674C-C44E-B530-59B409F0687D}" dt="2022-05-16T00:14:15.417" v="802" actId="1076"/>
      <pc:docMkLst>
        <pc:docMk/>
      </pc:docMkLst>
      <pc:sldChg chg="modSp">
        <pc:chgData name="Joanne Marie Tiu (1000064638)" userId="ec993bdb-8c17-46fc-9ad9-daa420b431f4" providerId="ADAL" clId="{8CF552AA-674C-C44E-B530-59B409F0687D}" dt="2022-05-16T00:14:15.417" v="802" actId="1076"/>
        <pc:sldMkLst>
          <pc:docMk/>
          <pc:sldMk cId="3299990861" sldId="259"/>
        </pc:sldMkLst>
        <pc:graphicFrameChg chg="mod">
          <ac:chgData name="Joanne Marie Tiu (1000064638)" userId="ec993bdb-8c17-46fc-9ad9-daa420b431f4" providerId="ADAL" clId="{8CF552AA-674C-C44E-B530-59B409F0687D}" dt="2022-05-16T00:14:15.417" v="802" actId="1076"/>
          <ac:graphicFrameMkLst>
            <pc:docMk/>
            <pc:sldMk cId="3299990861" sldId="259"/>
            <ac:graphicFrameMk id="5" creationId="{720715BD-CFF7-48BF-CBF3-4B6D67566305}"/>
          </ac:graphicFrameMkLst>
        </pc:graphicFrameChg>
      </pc:sldChg>
      <pc:sldChg chg="addSp delSp modSp">
        <pc:chgData name="Joanne Marie Tiu (1000064638)" userId="ec993bdb-8c17-46fc-9ad9-daa420b431f4" providerId="ADAL" clId="{8CF552AA-674C-C44E-B530-59B409F0687D}" dt="2022-05-15T23:55:57.140" v="800" actId="20577"/>
        <pc:sldMkLst>
          <pc:docMk/>
          <pc:sldMk cId="814019119" sldId="269"/>
        </pc:sldMkLst>
        <pc:spChg chg="mod">
          <ac:chgData name="Joanne Marie Tiu (1000064638)" userId="ec993bdb-8c17-46fc-9ad9-daa420b431f4" providerId="ADAL" clId="{8CF552AA-674C-C44E-B530-59B409F0687D}" dt="2022-05-15T23:54:55.943" v="774" actId="1076"/>
          <ac:spMkLst>
            <pc:docMk/>
            <pc:sldMk cId="814019119" sldId="269"/>
            <ac:spMk id="2" creationId="{53172B08-92DB-A5E0-F92E-BE2FDF271F6B}"/>
          </ac:spMkLst>
        </pc:spChg>
        <pc:spChg chg="del mod">
          <ac:chgData name="Joanne Marie Tiu (1000064638)" userId="ec993bdb-8c17-46fc-9ad9-daa420b431f4" providerId="ADAL" clId="{8CF552AA-674C-C44E-B530-59B409F0687D}" dt="2022-05-15T23:50:57.282" v="486" actId="478"/>
          <ac:spMkLst>
            <pc:docMk/>
            <pc:sldMk cId="814019119" sldId="269"/>
            <ac:spMk id="3" creationId="{18DDB21D-FD92-2706-A624-6114E6EE2E50}"/>
          </ac:spMkLst>
        </pc:spChg>
        <pc:spChg chg="add mod">
          <ac:chgData name="Joanne Marie Tiu (1000064638)" userId="ec993bdb-8c17-46fc-9ad9-daa420b431f4" providerId="ADAL" clId="{8CF552AA-674C-C44E-B530-59B409F0687D}" dt="2022-05-15T23:55:57.140" v="800" actId="20577"/>
          <ac:spMkLst>
            <pc:docMk/>
            <pc:sldMk cId="814019119" sldId="269"/>
            <ac:spMk id="3" creationId="{769A2848-EA55-9324-0F4D-F09EAFA82BCD}"/>
          </ac:spMkLst>
        </pc:spChg>
        <pc:spChg chg="add del mod">
          <ac:chgData name="Joanne Marie Tiu (1000064638)" userId="ec993bdb-8c17-46fc-9ad9-daa420b431f4" providerId="ADAL" clId="{8CF552AA-674C-C44E-B530-59B409F0687D}" dt="2022-05-15T23:37:53.021" v="18" actId="478"/>
          <ac:spMkLst>
            <pc:docMk/>
            <pc:sldMk cId="814019119" sldId="269"/>
            <ac:spMk id="5" creationId="{09FFB82F-1F0B-B25E-41ED-18B6AAA9D7C9}"/>
          </ac:spMkLst>
        </pc:spChg>
        <pc:spChg chg="add del mod">
          <ac:chgData name="Joanne Marie Tiu (1000064638)" userId="ec993bdb-8c17-46fc-9ad9-daa420b431f4" providerId="ADAL" clId="{8CF552AA-674C-C44E-B530-59B409F0687D}" dt="2022-05-15T23:38:57.376" v="25" actId="478"/>
          <ac:spMkLst>
            <pc:docMk/>
            <pc:sldMk cId="814019119" sldId="269"/>
            <ac:spMk id="7" creationId="{44AE92FE-818E-DD84-FD42-761E168081B5}"/>
          </ac:spMkLst>
        </pc:spChg>
        <pc:spChg chg="add del">
          <ac:chgData name="Joanne Marie Tiu (1000064638)" userId="ec993bdb-8c17-46fc-9ad9-daa420b431f4" providerId="ADAL" clId="{8CF552AA-674C-C44E-B530-59B409F0687D}" dt="2022-05-15T23:50:19.936" v="250" actId="478"/>
          <ac:spMkLst>
            <pc:docMk/>
            <pc:sldMk cId="814019119" sldId="269"/>
            <ac:spMk id="9" creationId="{10E0E240-9D6D-2A3C-D971-2F0AC2598CE4}"/>
          </ac:spMkLst>
        </pc:spChg>
        <pc:spChg chg="add del mod">
          <ac:chgData name="Joanne Marie Tiu (1000064638)" userId="ec993bdb-8c17-46fc-9ad9-daa420b431f4" providerId="ADAL" clId="{8CF552AA-674C-C44E-B530-59B409F0687D}" dt="2022-05-15T23:54:38.721" v="772" actId="478"/>
          <ac:spMkLst>
            <pc:docMk/>
            <pc:sldMk cId="814019119" sldId="269"/>
            <ac:spMk id="11" creationId="{081B5793-BBEE-F09C-1983-EAD09198FBC3}"/>
          </ac:spMkLst>
        </pc:spChg>
      </pc:sldChg>
    </pc:docChg>
  </pc:docChgLst>
  <pc:docChgLst>
    <pc:chgData name="Joanne Marie Tiu (1000064638)" userId="S::ladajb1@student.op.ac.nz::ec993bdb-8c17-46fc-9ad9-daa420b431f4" providerId="AD" clId="Web-{C9D06CBD-BFE0-44FB-8BAF-F631472B973E}"/>
    <pc:docChg chg="modSld addMainMaster delMainMaster">
      <pc:chgData name="Joanne Marie Tiu (1000064638)" userId="S::ladajb1@student.op.ac.nz::ec993bdb-8c17-46fc-9ad9-daa420b431f4" providerId="AD" clId="Web-{C9D06CBD-BFE0-44FB-8BAF-F631472B973E}" dt="2022-05-16T21:49:45.871" v="330" actId="1076"/>
      <pc:docMkLst>
        <pc:docMk/>
      </pc:docMkLst>
      <pc:sldChg chg="modSp mod modClrScheme chgLayout">
        <pc:chgData name="Joanne Marie Tiu (1000064638)" userId="S::ladajb1@student.op.ac.nz::ec993bdb-8c17-46fc-9ad9-daa420b431f4" providerId="AD" clId="Web-{C9D06CBD-BFE0-44FB-8BAF-F631472B973E}" dt="2022-05-16T21:41:26.218" v="256"/>
        <pc:sldMkLst>
          <pc:docMk/>
          <pc:sldMk cId="109857222" sldId="256"/>
        </pc:sldMkLst>
        <pc:spChg chg="mod ord">
          <ac:chgData name="Joanne Marie Tiu (1000064638)" userId="S::ladajb1@student.op.ac.nz::ec993bdb-8c17-46fc-9ad9-daa420b431f4" providerId="AD" clId="Web-{C9D06CBD-BFE0-44FB-8BAF-F631472B973E}" dt="2022-05-16T21:41:26.218" v="256"/>
          <ac:spMkLst>
            <pc:docMk/>
            <pc:sldMk cId="109857222" sldId="256"/>
            <ac:spMk id="2" creationId="{00000000-0000-0000-0000-000000000000}"/>
          </ac:spMkLst>
        </pc:spChg>
      </pc:sldChg>
      <pc:sldChg chg="addSp delSp modSp mod modClrScheme delDesignElem chgLayout">
        <pc:chgData name="Joanne Marie Tiu (1000064638)" userId="S::ladajb1@student.op.ac.nz::ec993bdb-8c17-46fc-9ad9-daa420b431f4" providerId="AD" clId="Web-{C9D06CBD-BFE0-44FB-8BAF-F631472B973E}" dt="2022-05-16T21:41:26.218" v="256"/>
        <pc:sldMkLst>
          <pc:docMk/>
          <pc:sldMk cId="3299990861" sldId="259"/>
        </pc:sldMkLst>
        <pc:spChg chg="mod ord">
          <ac:chgData name="Joanne Marie Tiu (1000064638)" userId="S::ladajb1@student.op.ac.nz::ec993bdb-8c17-46fc-9ad9-daa420b431f4" providerId="AD" clId="Web-{C9D06CBD-BFE0-44FB-8BAF-F631472B973E}" dt="2022-05-16T21:41:26.218" v="256"/>
          <ac:spMkLst>
            <pc:docMk/>
            <pc:sldMk cId="3299990861" sldId="259"/>
            <ac:spMk id="2" creationId="{53172B08-92DB-A5E0-F92E-BE2FDF271F6B}"/>
          </ac:spMkLst>
        </pc:spChg>
        <pc:spChg chg="add del">
          <ac:chgData name="Joanne Marie Tiu (1000064638)" userId="S::ladajb1@student.op.ac.nz::ec993bdb-8c17-46fc-9ad9-daa420b431f4" providerId="AD" clId="Web-{C9D06CBD-BFE0-44FB-8BAF-F631472B973E}" dt="2022-05-16T21:41:26.218" v="256"/>
          <ac:spMkLst>
            <pc:docMk/>
            <pc:sldMk cId="3299990861" sldId="259"/>
            <ac:spMk id="53" creationId="{955A2079-FA98-4876-80F0-72364A7D2EA4}"/>
          </ac:spMkLst>
        </pc:spChg>
      </pc:sldChg>
      <pc:sldChg chg="modSp mod modClrScheme chgLayout">
        <pc:chgData name="Joanne Marie Tiu (1000064638)" userId="S::ladajb1@student.op.ac.nz::ec993bdb-8c17-46fc-9ad9-daa420b431f4" providerId="AD" clId="Web-{C9D06CBD-BFE0-44FB-8BAF-F631472B973E}" dt="2022-05-16T21:41:26.218" v="256"/>
        <pc:sldMkLst>
          <pc:docMk/>
          <pc:sldMk cId="2172682028" sldId="260"/>
        </pc:sldMkLst>
        <pc:spChg chg="mod ord">
          <ac:chgData name="Joanne Marie Tiu (1000064638)" userId="S::ladajb1@student.op.ac.nz::ec993bdb-8c17-46fc-9ad9-daa420b431f4" providerId="AD" clId="Web-{C9D06CBD-BFE0-44FB-8BAF-F631472B973E}" dt="2022-05-16T21:41:26.218" v="256"/>
          <ac:spMkLst>
            <pc:docMk/>
            <pc:sldMk cId="2172682028" sldId="260"/>
            <ac:spMk id="2" creationId="{F9A619EC-407E-9D1C-E4BB-0B98A563D972}"/>
          </ac:spMkLst>
        </pc:spChg>
        <pc:spChg chg="mod ord">
          <ac:chgData name="Joanne Marie Tiu (1000064638)" userId="S::ladajb1@student.op.ac.nz::ec993bdb-8c17-46fc-9ad9-daa420b431f4" providerId="AD" clId="Web-{C9D06CBD-BFE0-44FB-8BAF-F631472B973E}" dt="2022-05-16T21:41:26.218" v="256"/>
          <ac:spMkLst>
            <pc:docMk/>
            <pc:sldMk cId="2172682028" sldId="260"/>
            <ac:spMk id="3" creationId="{554CF574-EC8A-B2BD-4BBD-29571E6CEC30}"/>
          </ac:spMkLst>
        </pc:spChg>
      </pc:sldChg>
      <pc:sldChg chg="modSp mod modClrScheme chgLayout">
        <pc:chgData name="Joanne Marie Tiu (1000064638)" userId="S::ladajb1@student.op.ac.nz::ec993bdb-8c17-46fc-9ad9-daa420b431f4" providerId="AD" clId="Web-{C9D06CBD-BFE0-44FB-8BAF-F631472B973E}" dt="2022-05-16T21:41:26.218" v="256"/>
        <pc:sldMkLst>
          <pc:docMk/>
          <pc:sldMk cId="810413203" sldId="261"/>
        </pc:sldMkLst>
        <pc:spChg chg="mod ord">
          <ac:chgData name="Joanne Marie Tiu (1000064638)" userId="S::ladajb1@student.op.ac.nz::ec993bdb-8c17-46fc-9ad9-daa420b431f4" providerId="AD" clId="Web-{C9D06CBD-BFE0-44FB-8BAF-F631472B973E}" dt="2022-05-16T21:41:26.218" v="256"/>
          <ac:spMkLst>
            <pc:docMk/>
            <pc:sldMk cId="810413203" sldId="261"/>
            <ac:spMk id="5" creationId="{9EBE7233-02E9-9789-1085-606A8A399B49}"/>
          </ac:spMkLst>
        </pc:spChg>
      </pc:sldChg>
      <pc:sldChg chg="modSp mod modClrScheme chgLayout">
        <pc:chgData name="Joanne Marie Tiu (1000064638)" userId="S::ladajb1@student.op.ac.nz::ec993bdb-8c17-46fc-9ad9-daa420b431f4" providerId="AD" clId="Web-{C9D06CBD-BFE0-44FB-8BAF-F631472B973E}" dt="2022-05-16T21:41:26.218" v="256"/>
        <pc:sldMkLst>
          <pc:docMk/>
          <pc:sldMk cId="2554548902" sldId="262"/>
        </pc:sldMkLst>
        <pc:spChg chg="mod ord">
          <ac:chgData name="Joanne Marie Tiu (1000064638)" userId="S::ladajb1@student.op.ac.nz::ec993bdb-8c17-46fc-9ad9-daa420b431f4" providerId="AD" clId="Web-{C9D06CBD-BFE0-44FB-8BAF-F631472B973E}" dt="2022-05-16T21:41:26.218" v="256"/>
          <ac:spMkLst>
            <pc:docMk/>
            <pc:sldMk cId="2554548902" sldId="262"/>
            <ac:spMk id="2" creationId="{80FAAE4A-09D1-38B4-7B7A-A270EE5F49CD}"/>
          </ac:spMkLst>
        </pc:spChg>
        <pc:spChg chg="mod ord">
          <ac:chgData name="Joanne Marie Tiu (1000064638)" userId="S::ladajb1@student.op.ac.nz::ec993bdb-8c17-46fc-9ad9-daa420b431f4" providerId="AD" clId="Web-{C9D06CBD-BFE0-44FB-8BAF-F631472B973E}" dt="2022-05-16T21:41:26.218" v="256"/>
          <ac:spMkLst>
            <pc:docMk/>
            <pc:sldMk cId="2554548902" sldId="262"/>
            <ac:spMk id="3" creationId="{F6743D6D-B6DB-36FA-CBED-084117785789}"/>
          </ac:spMkLst>
        </pc:spChg>
      </pc:sldChg>
      <pc:sldChg chg="modSp mod modClrScheme chgLayout">
        <pc:chgData name="Joanne Marie Tiu (1000064638)" userId="S::ladajb1@student.op.ac.nz::ec993bdb-8c17-46fc-9ad9-daa420b431f4" providerId="AD" clId="Web-{C9D06CBD-BFE0-44FB-8BAF-F631472B973E}" dt="2022-05-16T21:41:26.218" v="256"/>
        <pc:sldMkLst>
          <pc:docMk/>
          <pc:sldMk cId="1619649764" sldId="263"/>
        </pc:sldMkLst>
        <pc:spChg chg="mod ord">
          <ac:chgData name="Joanne Marie Tiu (1000064638)" userId="S::ladajb1@student.op.ac.nz::ec993bdb-8c17-46fc-9ad9-daa420b431f4" providerId="AD" clId="Web-{C9D06CBD-BFE0-44FB-8BAF-F631472B973E}" dt="2022-05-16T21:41:26.218" v="256"/>
          <ac:spMkLst>
            <pc:docMk/>
            <pc:sldMk cId="1619649764" sldId="263"/>
            <ac:spMk id="2" creationId="{1BCB69B0-B38E-9E16-2F49-F94FAF06C0DB}"/>
          </ac:spMkLst>
        </pc:spChg>
        <pc:spChg chg="mod ord">
          <ac:chgData name="Joanne Marie Tiu (1000064638)" userId="S::ladajb1@student.op.ac.nz::ec993bdb-8c17-46fc-9ad9-daa420b431f4" providerId="AD" clId="Web-{C9D06CBD-BFE0-44FB-8BAF-F631472B973E}" dt="2022-05-16T21:41:26.218" v="256"/>
          <ac:spMkLst>
            <pc:docMk/>
            <pc:sldMk cId="1619649764" sldId="263"/>
            <ac:spMk id="3" creationId="{23A6E699-7C50-F685-E3CE-6DACF4DF45C8}"/>
          </ac:spMkLst>
        </pc:spChg>
      </pc:sldChg>
      <pc:sldChg chg="modSp mod modClrScheme chgLayout">
        <pc:chgData name="Joanne Marie Tiu (1000064638)" userId="S::ladajb1@student.op.ac.nz::ec993bdb-8c17-46fc-9ad9-daa420b431f4" providerId="AD" clId="Web-{C9D06CBD-BFE0-44FB-8BAF-F631472B973E}" dt="2022-05-16T21:41:26.218" v="256"/>
        <pc:sldMkLst>
          <pc:docMk/>
          <pc:sldMk cId="180896074" sldId="264"/>
        </pc:sldMkLst>
        <pc:spChg chg="mod ord">
          <ac:chgData name="Joanne Marie Tiu (1000064638)" userId="S::ladajb1@student.op.ac.nz::ec993bdb-8c17-46fc-9ad9-daa420b431f4" providerId="AD" clId="Web-{C9D06CBD-BFE0-44FB-8BAF-F631472B973E}" dt="2022-05-16T21:41:26.218" v="256"/>
          <ac:spMkLst>
            <pc:docMk/>
            <pc:sldMk cId="180896074" sldId="264"/>
            <ac:spMk id="2" creationId="{0A7ABE9C-7182-5308-679E-2E72B750E400}"/>
          </ac:spMkLst>
        </pc:spChg>
        <pc:spChg chg="mod ord">
          <ac:chgData name="Joanne Marie Tiu (1000064638)" userId="S::ladajb1@student.op.ac.nz::ec993bdb-8c17-46fc-9ad9-daa420b431f4" providerId="AD" clId="Web-{C9D06CBD-BFE0-44FB-8BAF-F631472B973E}" dt="2022-05-16T21:41:26.218" v="256"/>
          <ac:spMkLst>
            <pc:docMk/>
            <pc:sldMk cId="180896074" sldId="264"/>
            <ac:spMk id="3" creationId="{0409289B-A635-CE84-7738-89D998C15794}"/>
          </ac:spMkLst>
        </pc:spChg>
      </pc:sldChg>
      <pc:sldChg chg="modSp mod modClrScheme chgLayout">
        <pc:chgData name="Joanne Marie Tiu (1000064638)" userId="S::ladajb1@student.op.ac.nz::ec993bdb-8c17-46fc-9ad9-daa420b431f4" providerId="AD" clId="Web-{C9D06CBD-BFE0-44FB-8BAF-F631472B973E}" dt="2022-05-16T21:41:26.218" v="256"/>
        <pc:sldMkLst>
          <pc:docMk/>
          <pc:sldMk cId="265173170" sldId="265"/>
        </pc:sldMkLst>
        <pc:spChg chg="mod ord">
          <ac:chgData name="Joanne Marie Tiu (1000064638)" userId="S::ladajb1@student.op.ac.nz::ec993bdb-8c17-46fc-9ad9-daa420b431f4" providerId="AD" clId="Web-{C9D06CBD-BFE0-44FB-8BAF-F631472B973E}" dt="2022-05-16T21:41:26.218" v="256"/>
          <ac:spMkLst>
            <pc:docMk/>
            <pc:sldMk cId="265173170" sldId="265"/>
            <ac:spMk id="2" creationId="{00290778-3CF1-3B03-D3FC-5BF5CB08A4EA}"/>
          </ac:spMkLst>
        </pc:spChg>
        <pc:spChg chg="mod ord">
          <ac:chgData name="Joanne Marie Tiu (1000064638)" userId="S::ladajb1@student.op.ac.nz::ec993bdb-8c17-46fc-9ad9-daa420b431f4" providerId="AD" clId="Web-{C9D06CBD-BFE0-44FB-8BAF-F631472B973E}" dt="2022-05-16T21:41:26.218" v="256"/>
          <ac:spMkLst>
            <pc:docMk/>
            <pc:sldMk cId="265173170" sldId="265"/>
            <ac:spMk id="3" creationId="{DC916714-E462-8F26-068F-8151D3394011}"/>
          </ac:spMkLst>
        </pc:spChg>
      </pc:sldChg>
      <pc:sldChg chg="modSp mod modClrScheme chgLayout">
        <pc:chgData name="Joanne Marie Tiu (1000064638)" userId="S::ladajb1@student.op.ac.nz::ec993bdb-8c17-46fc-9ad9-daa420b431f4" providerId="AD" clId="Web-{C9D06CBD-BFE0-44FB-8BAF-F631472B973E}" dt="2022-05-16T21:41:26.218" v="256"/>
        <pc:sldMkLst>
          <pc:docMk/>
          <pc:sldMk cId="1393726684" sldId="266"/>
        </pc:sldMkLst>
        <pc:spChg chg="mod ord">
          <ac:chgData name="Joanne Marie Tiu (1000064638)" userId="S::ladajb1@student.op.ac.nz::ec993bdb-8c17-46fc-9ad9-daa420b431f4" providerId="AD" clId="Web-{C9D06CBD-BFE0-44FB-8BAF-F631472B973E}" dt="2022-05-16T21:41:26.218" v="256"/>
          <ac:spMkLst>
            <pc:docMk/>
            <pc:sldMk cId="1393726684" sldId="266"/>
            <ac:spMk id="2" creationId="{268AF7A2-147D-5792-C665-F3D5A0185369}"/>
          </ac:spMkLst>
        </pc:spChg>
        <pc:spChg chg="mod ord">
          <ac:chgData name="Joanne Marie Tiu (1000064638)" userId="S::ladajb1@student.op.ac.nz::ec993bdb-8c17-46fc-9ad9-daa420b431f4" providerId="AD" clId="Web-{C9D06CBD-BFE0-44FB-8BAF-F631472B973E}" dt="2022-05-16T21:41:26.218" v="256"/>
          <ac:spMkLst>
            <pc:docMk/>
            <pc:sldMk cId="1393726684" sldId="266"/>
            <ac:spMk id="3" creationId="{A3C4DED5-41AB-15FC-AE7A-E7AB165BE862}"/>
          </ac:spMkLst>
        </pc:spChg>
      </pc:sldChg>
      <pc:sldChg chg="addSp delSp modSp mod modClrScheme delDesignElem chgLayout">
        <pc:chgData name="Joanne Marie Tiu (1000064638)" userId="S::ladajb1@student.op.ac.nz::ec993bdb-8c17-46fc-9ad9-daa420b431f4" providerId="AD" clId="Web-{C9D06CBD-BFE0-44FB-8BAF-F631472B973E}" dt="2022-05-16T21:41:26.218" v="256"/>
        <pc:sldMkLst>
          <pc:docMk/>
          <pc:sldMk cId="2557937591" sldId="267"/>
        </pc:sldMkLst>
        <pc:spChg chg="mod ord">
          <ac:chgData name="Joanne Marie Tiu (1000064638)" userId="S::ladajb1@student.op.ac.nz::ec993bdb-8c17-46fc-9ad9-daa420b431f4" providerId="AD" clId="Web-{C9D06CBD-BFE0-44FB-8BAF-F631472B973E}" dt="2022-05-16T21:41:26.218" v="256"/>
          <ac:spMkLst>
            <pc:docMk/>
            <pc:sldMk cId="2557937591" sldId="267"/>
            <ac:spMk id="2" creationId="{10955979-7990-4415-8378-DD939146D485}"/>
          </ac:spMkLst>
        </pc:spChg>
        <pc:spChg chg="add del">
          <ac:chgData name="Joanne Marie Tiu (1000064638)" userId="S::ladajb1@student.op.ac.nz::ec993bdb-8c17-46fc-9ad9-daa420b431f4" providerId="AD" clId="Web-{C9D06CBD-BFE0-44FB-8BAF-F631472B973E}" dt="2022-05-16T21:41:26.218" v="256"/>
          <ac:spMkLst>
            <pc:docMk/>
            <pc:sldMk cId="2557937591" sldId="267"/>
            <ac:spMk id="44" creationId="{3CD9DF72-87A3-404E-A828-84CBF11A8303}"/>
          </ac:spMkLst>
        </pc:spChg>
        <pc:cxnChg chg="add del">
          <ac:chgData name="Joanne Marie Tiu (1000064638)" userId="S::ladajb1@student.op.ac.nz::ec993bdb-8c17-46fc-9ad9-daa420b431f4" providerId="AD" clId="Web-{C9D06CBD-BFE0-44FB-8BAF-F631472B973E}" dt="2022-05-16T21:41:26.218" v="256"/>
          <ac:cxnSpMkLst>
            <pc:docMk/>
            <pc:sldMk cId="2557937591" sldId="267"/>
            <ac:cxnSpMk id="46" creationId="{20E3A342-4D61-4E3F-AF90-1AB42AEB96CC}"/>
          </ac:cxnSpMkLst>
        </pc:cxnChg>
      </pc:sldChg>
      <pc:sldChg chg="modSp mod modClrScheme chgLayout">
        <pc:chgData name="Joanne Marie Tiu (1000064638)" userId="S::ladajb1@student.op.ac.nz::ec993bdb-8c17-46fc-9ad9-daa420b431f4" providerId="AD" clId="Web-{C9D06CBD-BFE0-44FB-8BAF-F631472B973E}" dt="2022-05-16T21:41:26.218" v="256"/>
        <pc:sldMkLst>
          <pc:docMk/>
          <pc:sldMk cId="1772022573" sldId="268"/>
        </pc:sldMkLst>
        <pc:spChg chg="mod ord">
          <ac:chgData name="Joanne Marie Tiu (1000064638)" userId="S::ladajb1@student.op.ac.nz::ec993bdb-8c17-46fc-9ad9-daa420b431f4" providerId="AD" clId="Web-{C9D06CBD-BFE0-44FB-8BAF-F631472B973E}" dt="2022-05-16T21:41:26.218" v="256"/>
          <ac:spMkLst>
            <pc:docMk/>
            <pc:sldMk cId="1772022573" sldId="268"/>
            <ac:spMk id="2" creationId="{24C587AF-C56A-2466-EA18-0B209BE5CBF1}"/>
          </ac:spMkLst>
        </pc:spChg>
        <pc:spChg chg="mod ord">
          <ac:chgData name="Joanne Marie Tiu (1000064638)" userId="S::ladajb1@student.op.ac.nz::ec993bdb-8c17-46fc-9ad9-daa420b431f4" providerId="AD" clId="Web-{C9D06CBD-BFE0-44FB-8BAF-F631472B973E}" dt="2022-05-16T21:41:26.218" v="256"/>
          <ac:spMkLst>
            <pc:docMk/>
            <pc:sldMk cId="1772022573" sldId="268"/>
            <ac:spMk id="3" creationId="{230C107E-C9DA-C79E-B3F8-C50EB7DE5FF8}"/>
          </ac:spMkLst>
        </pc:spChg>
      </pc:sldChg>
      <pc:sldChg chg="addSp delSp modSp mod modClrScheme delDesignElem chgLayout">
        <pc:chgData name="Joanne Marie Tiu (1000064638)" userId="S::ladajb1@student.op.ac.nz::ec993bdb-8c17-46fc-9ad9-daa420b431f4" providerId="AD" clId="Web-{C9D06CBD-BFE0-44FB-8BAF-F631472B973E}" dt="2022-05-16T21:49:45.871" v="330" actId="1076"/>
        <pc:sldMkLst>
          <pc:docMk/>
          <pc:sldMk cId="814019119" sldId="269"/>
        </pc:sldMkLst>
        <pc:spChg chg="mod ord">
          <ac:chgData name="Joanne Marie Tiu (1000064638)" userId="S::ladajb1@student.op.ac.nz::ec993bdb-8c17-46fc-9ad9-daa420b431f4" providerId="AD" clId="Web-{C9D06CBD-BFE0-44FB-8BAF-F631472B973E}" dt="2022-05-16T21:41:26.218" v="256"/>
          <ac:spMkLst>
            <pc:docMk/>
            <pc:sldMk cId="814019119" sldId="269"/>
            <ac:spMk id="2" creationId="{53172B08-92DB-A5E0-F92E-BE2FDF271F6B}"/>
          </ac:spMkLst>
        </pc:spChg>
        <pc:spChg chg="add">
          <ac:chgData name="Joanne Marie Tiu (1000064638)" userId="S::ladajb1@student.op.ac.nz::ec993bdb-8c17-46fc-9ad9-daa420b431f4" providerId="AD" clId="Web-{C9D06CBD-BFE0-44FB-8BAF-F631472B973E}" dt="2022-05-16T21:44:32.316" v="259"/>
          <ac:spMkLst>
            <pc:docMk/>
            <pc:sldMk cId="814019119" sldId="269"/>
            <ac:spMk id="7" creationId="{6CC22434-8938-DCEB-7146-CFFFAAE5B912}"/>
          </ac:spMkLst>
        </pc:spChg>
        <pc:spChg chg="del mod">
          <ac:chgData name="Joanne Marie Tiu (1000064638)" userId="S::ladajb1@student.op.ac.nz::ec993bdb-8c17-46fc-9ad9-daa420b431f4" providerId="AD" clId="Web-{C9D06CBD-BFE0-44FB-8BAF-F631472B973E}" dt="2022-05-16T21:24:03.786" v="85"/>
          <ac:spMkLst>
            <pc:docMk/>
            <pc:sldMk cId="814019119" sldId="269"/>
            <ac:spMk id="27" creationId="{A41973BB-4ABA-204A-B4BB-3437E38A9BAE}"/>
          </ac:spMkLst>
        </pc:spChg>
        <pc:spChg chg="del mod">
          <ac:chgData name="Joanne Marie Tiu (1000064638)" userId="S::ladajb1@student.op.ac.nz::ec993bdb-8c17-46fc-9ad9-daa420b431f4" providerId="AD" clId="Web-{C9D06CBD-BFE0-44FB-8BAF-F631472B973E}" dt="2022-05-16T21:23:59.395" v="84"/>
          <ac:spMkLst>
            <pc:docMk/>
            <pc:sldMk cId="814019119" sldId="269"/>
            <ac:spMk id="38" creationId="{92A4EDAE-7E53-5C46-B0EF-098ED13E0B27}"/>
          </ac:spMkLst>
        </pc:spChg>
        <pc:spChg chg="add del">
          <ac:chgData name="Joanne Marie Tiu (1000064638)" userId="S::ladajb1@student.op.ac.nz::ec993bdb-8c17-46fc-9ad9-daa420b431f4" providerId="AD" clId="Web-{C9D06CBD-BFE0-44FB-8BAF-F631472B973E}" dt="2022-05-16T21:41:26.218" v="256"/>
          <ac:spMkLst>
            <pc:docMk/>
            <pc:sldMk cId="814019119" sldId="269"/>
            <ac:spMk id="81" creationId="{33E72FA3-BD00-444A-AD9B-E6C3D069CDE3}"/>
          </ac:spMkLst>
        </pc:spChg>
        <pc:graphicFrameChg chg="add mod modGraphic">
          <ac:chgData name="Joanne Marie Tiu (1000064638)" userId="S::ladajb1@student.op.ac.nz::ec993bdb-8c17-46fc-9ad9-daa420b431f4" providerId="AD" clId="Web-{C9D06CBD-BFE0-44FB-8BAF-F631472B973E}" dt="2022-05-16T21:38:35.682" v="243"/>
          <ac:graphicFrameMkLst>
            <pc:docMk/>
            <pc:sldMk cId="814019119" sldId="269"/>
            <ac:graphicFrameMk id="4" creationId="{6214A64A-6FCA-26E0-273E-DE6382F54122}"/>
          </ac:graphicFrameMkLst>
        </pc:graphicFrameChg>
        <pc:graphicFrameChg chg="add del">
          <ac:chgData name="Joanne Marie Tiu (1000064638)" userId="S::ladajb1@student.op.ac.nz::ec993bdb-8c17-46fc-9ad9-daa420b431f4" providerId="AD" clId="Web-{C9D06CBD-BFE0-44FB-8BAF-F631472B973E}" dt="2022-05-16T21:17:22.213" v="20"/>
          <ac:graphicFrameMkLst>
            <pc:docMk/>
            <pc:sldMk cId="814019119" sldId="269"/>
            <ac:graphicFrameMk id="12" creationId="{8D993949-6211-8E2E-5569-22F5B7505FD7}"/>
          </ac:graphicFrameMkLst>
        </pc:graphicFrameChg>
        <pc:graphicFrameChg chg="mod modGraphic">
          <ac:chgData name="Joanne Marie Tiu (1000064638)" userId="S::ladajb1@student.op.ac.nz::ec993bdb-8c17-46fc-9ad9-daa420b431f4" providerId="AD" clId="Web-{C9D06CBD-BFE0-44FB-8BAF-F631472B973E}" dt="2022-05-16T21:45:18.958" v="273"/>
          <ac:graphicFrameMkLst>
            <pc:docMk/>
            <pc:sldMk cId="814019119" sldId="269"/>
            <ac:graphicFrameMk id="28" creationId="{DA662E8D-03DE-6547-8711-F0E28C2569A5}"/>
          </ac:graphicFrameMkLst>
        </pc:graphicFrameChg>
        <pc:picChg chg="add del mod">
          <ac:chgData name="Joanne Marie Tiu (1000064638)" userId="S::ladajb1@student.op.ac.nz::ec993bdb-8c17-46fc-9ad9-daa420b431f4" providerId="AD" clId="Web-{C9D06CBD-BFE0-44FB-8BAF-F631472B973E}" dt="2022-05-16T21:40:37.107" v="254"/>
          <ac:picMkLst>
            <pc:docMk/>
            <pc:sldMk cId="814019119" sldId="269"/>
            <ac:picMk id="5" creationId="{428FDF05-F48A-8C4B-C8CC-4C9DAD08A977}"/>
          </ac:picMkLst>
        </pc:picChg>
        <pc:picChg chg="add mod ord modCrop">
          <ac:chgData name="Joanne Marie Tiu (1000064638)" userId="S::ladajb1@student.op.ac.nz::ec993bdb-8c17-46fc-9ad9-daa420b431f4" providerId="AD" clId="Web-{C9D06CBD-BFE0-44FB-8BAF-F631472B973E}" dt="2022-05-16T21:48:29.947" v="316"/>
          <ac:picMkLst>
            <pc:docMk/>
            <pc:sldMk cId="814019119" sldId="269"/>
            <ac:picMk id="6" creationId="{A39661E8-6FE5-07C7-1254-FC816353D16B}"/>
          </ac:picMkLst>
        </pc:picChg>
        <pc:picChg chg="add mod ord modCrop">
          <ac:chgData name="Joanne Marie Tiu (1000064638)" userId="S::ladajb1@student.op.ac.nz::ec993bdb-8c17-46fc-9ad9-daa420b431f4" providerId="AD" clId="Web-{C9D06CBD-BFE0-44FB-8BAF-F631472B973E}" dt="2022-05-16T21:49:37.699" v="329"/>
          <ac:picMkLst>
            <pc:docMk/>
            <pc:sldMk cId="814019119" sldId="269"/>
            <ac:picMk id="8" creationId="{9D0FFB4E-E964-42DF-0C20-E34349570CCB}"/>
          </ac:picMkLst>
        </pc:picChg>
        <pc:picChg chg="add mod">
          <ac:chgData name="Joanne Marie Tiu (1000064638)" userId="S::ladajb1@student.op.ac.nz::ec993bdb-8c17-46fc-9ad9-daa420b431f4" providerId="AD" clId="Web-{C9D06CBD-BFE0-44FB-8BAF-F631472B973E}" dt="2022-05-16T21:49:45.871" v="330" actId="1076"/>
          <ac:picMkLst>
            <pc:docMk/>
            <pc:sldMk cId="814019119" sldId="269"/>
            <ac:picMk id="9" creationId="{28C009DB-C751-DA00-476F-AD45B502822A}"/>
          </ac:picMkLst>
        </pc:picChg>
        <pc:picChg chg="mod ord">
          <ac:chgData name="Joanne Marie Tiu (1000064638)" userId="S::ladajb1@student.op.ac.nz::ec993bdb-8c17-46fc-9ad9-daa420b431f4" providerId="AD" clId="Web-{C9D06CBD-BFE0-44FB-8BAF-F631472B973E}" dt="2022-05-16T21:45:28.786" v="277" actId="1076"/>
          <ac:picMkLst>
            <pc:docMk/>
            <pc:sldMk cId="814019119" sldId="269"/>
            <ac:picMk id="1028" creationId="{8ED5A1AD-BE45-7245-A066-3DBC7C06D79D}"/>
          </ac:picMkLst>
        </pc:picChg>
        <pc:picChg chg="mod">
          <ac:chgData name="Joanne Marie Tiu (1000064638)" userId="S::ladajb1@student.op.ac.nz::ec993bdb-8c17-46fc-9ad9-daa420b431f4" providerId="AD" clId="Web-{C9D06CBD-BFE0-44FB-8BAF-F631472B973E}" dt="2022-05-16T21:45:34.662" v="279" actId="1076"/>
          <ac:picMkLst>
            <pc:docMk/>
            <pc:sldMk cId="814019119" sldId="269"/>
            <ac:picMk id="1030" creationId="{84D91348-BCB8-774C-838D-668BD5992F0B}"/>
          </ac:picMkLst>
        </pc:picChg>
        <pc:picChg chg="mod">
          <ac:chgData name="Joanne Marie Tiu (1000064638)" userId="S::ladajb1@student.op.ac.nz::ec993bdb-8c17-46fc-9ad9-daa420b431f4" providerId="AD" clId="Web-{C9D06CBD-BFE0-44FB-8BAF-F631472B973E}" dt="2022-05-16T21:45:40.365" v="281" actId="1076"/>
          <ac:picMkLst>
            <pc:docMk/>
            <pc:sldMk cId="814019119" sldId="269"/>
            <ac:picMk id="1032" creationId="{91342AD0-5327-EA41-B2CF-2B8052AB6606}"/>
          </ac:picMkLst>
        </pc:picChg>
        <pc:picChg chg="mod">
          <ac:chgData name="Joanne Marie Tiu (1000064638)" userId="S::ladajb1@student.op.ac.nz::ec993bdb-8c17-46fc-9ad9-daa420b431f4" providerId="AD" clId="Web-{C9D06CBD-BFE0-44FB-8BAF-F631472B973E}" dt="2022-05-16T21:45:11.317" v="269" actId="1076"/>
          <ac:picMkLst>
            <pc:docMk/>
            <pc:sldMk cId="814019119" sldId="269"/>
            <ac:picMk id="1034" creationId="{387B0151-8232-3740-B005-B5223D0FB0A9}"/>
          </ac:picMkLst>
        </pc:picChg>
        <pc:picChg chg="mod">
          <ac:chgData name="Joanne Marie Tiu (1000064638)" userId="S::ladajb1@student.op.ac.nz::ec993bdb-8c17-46fc-9ad9-daa420b431f4" providerId="AD" clId="Web-{C9D06CBD-BFE0-44FB-8BAF-F631472B973E}" dt="2022-05-16T21:45:01.801" v="267" actId="1076"/>
          <ac:picMkLst>
            <pc:docMk/>
            <pc:sldMk cId="814019119" sldId="269"/>
            <ac:picMk id="1036" creationId="{A9FD2D0C-62AE-224D-963C-D3BE27E10123}"/>
          </ac:picMkLst>
        </pc:picChg>
        <pc:cxnChg chg="add del mod">
          <ac:chgData name="Joanne Marie Tiu (1000064638)" userId="S::ladajb1@student.op.ac.nz::ec993bdb-8c17-46fc-9ad9-daa420b431f4" providerId="AD" clId="Web-{C9D06CBD-BFE0-44FB-8BAF-F631472B973E}" dt="2022-05-16T21:20:20.514" v="42"/>
          <ac:cxnSpMkLst>
            <pc:docMk/>
            <pc:sldMk cId="814019119" sldId="269"/>
            <ac:cxnSpMk id="3" creationId="{3051B8BD-5A69-2F8C-8EF7-ADA4BAD024DD}"/>
          </ac:cxnSpMkLst>
        </pc:cxnChg>
      </pc:sldChg>
      <pc:sldChg chg="modSp mod modClrScheme chgLayout">
        <pc:chgData name="Joanne Marie Tiu (1000064638)" userId="S::ladajb1@student.op.ac.nz::ec993bdb-8c17-46fc-9ad9-daa420b431f4" providerId="AD" clId="Web-{C9D06CBD-BFE0-44FB-8BAF-F631472B973E}" dt="2022-05-16T21:41:26.218" v="256"/>
        <pc:sldMkLst>
          <pc:docMk/>
          <pc:sldMk cId="3687553542" sldId="271"/>
        </pc:sldMkLst>
        <pc:spChg chg="mod ord">
          <ac:chgData name="Joanne Marie Tiu (1000064638)" userId="S::ladajb1@student.op.ac.nz::ec993bdb-8c17-46fc-9ad9-daa420b431f4" providerId="AD" clId="Web-{C9D06CBD-BFE0-44FB-8BAF-F631472B973E}" dt="2022-05-16T21:41:26.218" v="256"/>
          <ac:spMkLst>
            <pc:docMk/>
            <pc:sldMk cId="3687553542" sldId="271"/>
            <ac:spMk id="2" creationId="{7C79B675-AD69-2CD0-E15B-60B3381F50B5}"/>
          </ac:spMkLst>
        </pc:spChg>
      </pc:sldChg>
      <pc:sldChg chg="modSp mod modClrScheme chgLayout">
        <pc:chgData name="Joanne Marie Tiu (1000064638)" userId="S::ladajb1@student.op.ac.nz::ec993bdb-8c17-46fc-9ad9-daa420b431f4" providerId="AD" clId="Web-{C9D06CBD-BFE0-44FB-8BAF-F631472B973E}" dt="2022-05-16T21:41:26.218" v="256"/>
        <pc:sldMkLst>
          <pc:docMk/>
          <pc:sldMk cId="1732861624" sldId="274"/>
        </pc:sldMkLst>
        <pc:spChg chg="mod ord">
          <ac:chgData name="Joanne Marie Tiu (1000064638)" userId="S::ladajb1@student.op.ac.nz::ec993bdb-8c17-46fc-9ad9-daa420b431f4" providerId="AD" clId="Web-{C9D06CBD-BFE0-44FB-8BAF-F631472B973E}" dt="2022-05-16T21:41:26.218" v="256"/>
          <ac:spMkLst>
            <pc:docMk/>
            <pc:sldMk cId="1732861624" sldId="274"/>
            <ac:spMk id="2" creationId="{7C79B675-AD69-2CD0-E15B-60B3381F50B5}"/>
          </ac:spMkLst>
        </pc:spChg>
      </pc:sldChg>
      <pc:sldChg chg="modSp mod modClrScheme chgLayout">
        <pc:chgData name="Joanne Marie Tiu (1000064638)" userId="S::ladajb1@student.op.ac.nz::ec993bdb-8c17-46fc-9ad9-daa420b431f4" providerId="AD" clId="Web-{C9D06CBD-BFE0-44FB-8BAF-F631472B973E}" dt="2022-05-16T21:41:26.218" v="256"/>
        <pc:sldMkLst>
          <pc:docMk/>
          <pc:sldMk cId="594480745" sldId="275"/>
        </pc:sldMkLst>
        <pc:spChg chg="mod ord">
          <ac:chgData name="Joanne Marie Tiu (1000064638)" userId="S::ladajb1@student.op.ac.nz::ec993bdb-8c17-46fc-9ad9-daa420b431f4" providerId="AD" clId="Web-{C9D06CBD-BFE0-44FB-8BAF-F631472B973E}" dt="2022-05-16T21:41:26.218" v="256"/>
          <ac:spMkLst>
            <pc:docMk/>
            <pc:sldMk cId="594480745" sldId="275"/>
            <ac:spMk id="2" creationId="{7C79B675-AD69-2CD0-E15B-60B3381F50B5}"/>
          </ac:spMkLst>
        </pc:spChg>
      </pc:sldChg>
      <pc:sldChg chg="mod modClrScheme chgLayout">
        <pc:chgData name="Joanne Marie Tiu (1000064638)" userId="S::ladajb1@student.op.ac.nz::ec993bdb-8c17-46fc-9ad9-daa420b431f4" providerId="AD" clId="Web-{C9D06CBD-BFE0-44FB-8BAF-F631472B973E}" dt="2022-05-16T21:41:26.218" v="256"/>
        <pc:sldMkLst>
          <pc:docMk/>
          <pc:sldMk cId="979084423" sldId="276"/>
        </pc:sldMkLst>
      </pc:sldChg>
      <pc:sldChg chg="modSp mod modClrScheme chgLayout">
        <pc:chgData name="Joanne Marie Tiu (1000064638)" userId="S::ladajb1@student.op.ac.nz::ec993bdb-8c17-46fc-9ad9-daa420b431f4" providerId="AD" clId="Web-{C9D06CBD-BFE0-44FB-8BAF-F631472B973E}" dt="2022-05-16T21:41:26.218" v="256"/>
        <pc:sldMkLst>
          <pc:docMk/>
          <pc:sldMk cId="2496331029" sldId="277"/>
        </pc:sldMkLst>
        <pc:spChg chg="mod ord">
          <ac:chgData name="Joanne Marie Tiu (1000064638)" userId="S::ladajb1@student.op.ac.nz::ec993bdb-8c17-46fc-9ad9-daa420b431f4" providerId="AD" clId="Web-{C9D06CBD-BFE0-44FB-8BAF-F631472B973E}" dt="2022-05-16T21:41:26.218" v="256"/>
          <ac:spMkLst>
            <pc:docMk/>
            <pc:sldMk cId="2496331029" sldId="277"/>
            <ac:spMk id="2" creationId="{E2183A95-19F3-180F-34D7-9AEEB6CB33A1}"/>
          </ac:spMkLst>
        </pc:spChg>
      </pc:sldChg>
      <pc:sldMasterChg chg="add del addSldLayout delSldLayout">
        <pc:chgData name="Joanne Marie Tiu (1000064638)" userId="S::ladajb1@student.op.ac.nz::ec993bdb-8c17-46fc-9ad9-daa420b431f4" providerId="AD" clId="Web-{C9D06CBD-BFE0-44FB-8BAF-F631472B973E}" dt="2022-05-16T21:41:26.218" v="256"/>
        <pc:sldMasterMkLst>
          <pc:docMk/>
          <pc:sldMasterMk cId="2944048400" sldId="2147483720"/>
        </pc:sldMasterMkLst>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123987739" sldId="2147483721"/>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3355657967" sldId="2147483722"/>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82814620" sldId="2147483723"/>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1764934260" sldId="2147483724"/>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606040746" sldId="2147483725"/>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2165122075" sldId="2147483726"/>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2912987889" sldId="2147483727"/>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4059593259" sldId="2147483728"/>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2197806152" sldId="2147483729"/>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2675733565" sldId="2147483730"/>
          </pc:sldLayoutMkLst>
        </pc:sldLayoutChg>
        <pc:sldLayoutChg chg="add del">
          <pc:chgData name="Joanne Marie Tiu (1000064638)" userId="S::ladajb1@student.op.ac.nz::ec993bdb-8c17-46fc-9ad9-daa420b431f4" providerId="AD" clId="Web-{C9D06CBD-BFE0-44FB-8BAF-F631472B973E}" dt="2022-05-16T21:41:26.218" v="256"/>
          <pc:sldLayoutMkLst>
            <pc:docMk/>
            <pc:sldMasterMk cId="2944048400" sldId="2147483720"/>
            <pc:sldLayoutMk cId="1361776597" sldId="2147483731"/>
          </pc:sldLayoutMkLst>
        </pc:sldLayoutChg>
      </pc:sldMasterChg>
      <pc:sldMasterChg chg="add del addSldLayout delSldLayout modSldLayout">
        <pc:chgData name="Joanne Marie Tiu (1000064638)" userId="S::ladajb1@student.op.ac.nz::ec993bdb-8c17-46fc-9ad9-daa420b431f4" providerId="AD" clId="Web-{C9D06CBD-BFE0-44FB-8BAF-F631472B973E}" dt="2022-05-16T21:41:26.218" v="256"/>
        <pc:sldMasterMkLst>
          <pc:docMk/>
          <pc:sldMasterMk cId="2785651150" sldId="2147483732"/>
        </pc:sldMasterMkLst>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389759656" sldId="2147483733"/>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1194190505" sldId="2147483734"/>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1194353378" sldId="2147483735"/>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2953236881" sldId="2147483736"/>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1514608361" sldId="2147483737"/>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4175302799" sldId="2147483738"/>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398937668" sldId="2147483739"/>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2897986662" sldId="2147483740"/>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3722622272" sldId="2147483741"/>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2943807" sldId="2147483742"/>
          </pc:sldLayoutMkLst>
        </pc:sldLayoutChg>
        <pc:sldLayoutChg chg="add del mod replId">
          <pc:chgData name="Joanne Marie Tiu (1000064638)" userId="S::ladajb1@student.op.ac.nz::ec993bdb-8c17-46fc-9ad9-daa420b431f4" providerId="AD" clId="Web-{C9D06CBD-BFE0-44FB-8BAF-F631472B973E}" dt="2022-05-16T21:41:26.218" v="256"/>
          <pc:sldLayoutMkLst>
            <pc:docMk/>
            <pc:sldMasterMk cId="2785651150" sldId="2147483732"/>
            <pc:sldLayoutMk cId="2375417990" sldId="214748374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8DABE9-19A1-49BA-9AD1-2FD15F650D92}"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n-NZ"/>
        </a:p>
      </dgm:t>
    </dgm:pt>
    <dgm:pt modelId="{FAB524FC-8FD5-4E23-902F-8FB201598DCB}">
      <dgm:prSet phldrT="[Text]"/>
      <dgm:spPr/>
      <dgm:t>
        <a:bodyPr/>
        <a:lstStyle/>
        <a:p>
          <a:r>
            <a:rPr lang="en-NZ"/>
            <a:t>Andrew Miller	Brodie Kain	Hannah MacDonald</a:t>
          </a:r>
        </a:p>
      </dgm:t>
    </dgm:pt>
    <dgm:pt modelId="{FB6BCC91-F551-42C9-A5A1-5E55FD6A4DD3}" type="parTrans" cxnId="{D5FB5BB8-4172-42ED-93AD-EE9D710EE32A}">
      <dgm:prSet/>
      <dgm:spPr/>
      <dgm:t>
        <a:bodyPr/>
        <a:lstStyle/>
        <a:p>
          <a:endParaRPr lang="en-NZ"/>
        </a:p>
      </dgm:t>
    </dgm:pt>
    <dgm:pt modelId="{341E9E1A-7850-464D-B43E-F0A693CFD6A0}" type="sibTrans" cxnId="{D5FB5BB8-4172-42ED-93AD-EE9D710EE32A}">
      <dgm:prSet/>
      <dgm:spPr/>
      <dgm:t>
        <a:bodyPr/>
        <a:lstStyle/>
        <a:p>
          <a:endParaRPr lang="en-NZ"/>
        </a:p>
      </dgm:t>
    </dgm:pt>
    <dgm:pt modelId="{9C26C816-F977-49C9-A43C-B336CD5EB5E1}">
      <dgm:prSet phldrT="[Text]"/>
      <dgm:spPr/>
      <dgm:t>
        <a:bodyPr/>
        <a:lstStyle/>
        <a:p>
          <a:r>
            <a:rPr lang="en-NZ"/>
            <a:t>Harriet Koch	Joanne Tiu	Laura O’Brien</a:t>
          </a:r>
        </a:p>
      </dgm:t>
    </dgm:pt>
    <dgm:pt modelId="{9A66D1A7-5FE4-46A1-A0D9-C9B190AF2E1F}" type="parTrans" cxnId="{F764F535-6635-41D5-84C9-CE8DBB65BB17}">
      <dgm:prSet/>
      <dgm:spPr/>
      <dgm:t>
        <a:bodyPr/>
        <a:lstStyle/>
        <a:p>
          <a:endParaRPr lang="en-NZ"/>
        </a:p>
      </dgm:t>
    </dgm:pt>
    <dgm:pt modelId="{4613975F-9749-4D16-BFC4-DCF29D314AE0}" type="sibTrans" cxnId="{F764F535-6635-41D5-84C9-CE8DBB65BB17}">
      <dgm:prSet/>
      <dgm:spPr/>
      <dgm:t>
        <a:bodyPr/>
        <a:lstStyle/>
        <a:p>
          <a:endParaRPr lang="en-NZ"/>
        </a:p>
      </dgm:t>
    </dgm:pt>
    <dgm:pt modelId="{1E648215-1BD7-4818-AD71-62BCF87D92BC}">
      <dgm:prSet phldrT="[Text]"/>
      <dgm:spPr/>
      <dgm:t>
        <a:bodyPr/>
        <a:lstStyle/>
        <a:p>
          <a:r>
            <a:rPr lang="en-NZ"/>
            <a:t>Olivia Lawson	Sophie King	Tahlia Matthews</a:t>
          </a:r>
        </a:p>
      </dgm:t>
    </dgm:pt>
    <dgm:pt modelId="{7644A036-D782-493E-9022-12CF5DCD1A33}" type="parTrans" cxnId="{8D726112-71DA-4AD3-8104-DB17A5703DC3}">
      <dgm:prSet/>
      <dgm:spPr/>
      <dgm:t>
        <a:bodyPr/>
        <a:lstStyle/>
        <a:p>
          <a:endParaRPr lang="en-NZ"/>
        </a:p>
      </dgm:t>
    </dgm:pt>
    <dgm:pt modelId="{057D02DE-3CEC-4A8C-A2D8-F8200286D0FA}" type="sibTrans" cxnId="{8D726112-71DA-4AD3-8104-DB17A5703DC3}">
      <dgm:prSet/>
      <dgm:spPr/>
      <dgm:t>
        <a:bodyPr/>
        <a:lstStyle/>
        <a:p>
          <a:endParaRPr lang="en-NZ"/>
        </a:p>
      </dgm:t>
    </dgm:pt>
    <dgm:pt modelId="{FB7B891F-04D1-4ED3-968D-72BB8B978D19}" type="pres">
      <dgm:prSet presAssocID="{478DABE9-19A1-49BA-9AD1-2FD15F650D92}" presName="linear" presStyleCnt="0">
        <dgm:presLayoutVars>
          <dgm:animLvl val="lvl"/>
          <dgm:resizeHandles val="exact"/>
        </dgm:presLayoutVars>
      </dgm:prSet>
      <dgm:spPr/>
    </dgm:pt>
    <dgm:pt modelId="{4DC7FB08-5FE5-488E-AFE3-FF854A526B5B}" type="pres">
      <dgm:prSet presAssocID="{FAB524FC-8FD5-4E23-902F-8FB201598DCB}" presName="parentText" presStyleLbl="node1" presStyleIdx="0" presStyleCnt="3">
        <dgm:presLayoutVars>
          <dgm:chMax val="0"/>
          <dgm:bulletEnabled val="1"/>
        </dgm:presLayoutVars>
      </dgm:prSet>
      <dgm:spPr/>
    </dgm:pt>
    <dgm:pt modelId="{414CC5E7-5F31-4EDB-A998-BFDEE711C642}" type="pres">
      <dgm:prSet presAssocID="{341E9E1A-7850-464D-B43E-F0A693CFD6A0}" presName="spacer" presStyleCnt="0"/>
      <dgm:spPr/>
    </dgm:pt>
    <dgm:pt modelId="{4ACA05B5-42E8-4123-B789-1B10D8E1B428}" type="pres">
      <dgm:prSet presAssocID="{9C26C816-F977-49C9-A43C-B336CD5EB5E1}" presName="parentText" presStyleLbl="node1" presStyleIdx="1" presStyleCnt="3">
        <dgm:presLayoutVars>
          <dgm:chMax val="0"/>
          <dgm:bulletEnabled val="1"/>
        </dgm:presLayoutVars>
      </dgm:prSet>
      <dgm:spPr/>
    </dgm:pt>
    <dgm:pt modelId="{6DA60F8C-4452-4145-A22F-69A46A9D219D}" type="pres">
      <dgm:prSet presAssocID="{4613975F-9749-4D16-BFC4-DCF29D314AE0}" presName="spacer" presStyleCnt="0"/>
      <dgm:spPr/>
    </dgm:pt>
    <dgm:pt modelId="{C6A1F064-960F-418D-80D7-F212F573EB63}" type="pres">
      <dgm:prSet presAssocID="{1E648215-1BD7-4818-AD71-62BCF87D92BC}" presName="parentText" presStyleLbl="node1" presStyleIdx="2" presStyleCnt="3">
        <dgm:presLayoutVars>
          <dgm:chMax val="0"/>
          <dgm:bulletEnabled val="1"/>
        </dgm:presLayoutVars>
      </dgm:prSet>
      <dgm:spPr/>
    </dgm:pt>
  </dgm:ptLst>
  <dgm:cxnLst>
    <dgm:cxn modelId="{8D726112-71DA-4AD3-8104-DB17A5703DC3}" srcId="{478DABE9-19A1-49BA-9AD1-2FD15F650D92}" destId="{1E648215-1BD7-4818-AD71-62BCF87D92BC}" srcOrd="2" destOrd="0" parTransId="{7644A036-D782-493E-9022-12CF5DCD1A33}" sibTransId="{057D02DE-3CEC-4A8C-A2D8-F8200286D0FA}"/>
    <dgm:cxn modelId="{44C37414-FCBF-4FF4-918E-E210DCBA92B7}" type="presOf" srcId="{FAB524FC-8FD5-4E23-902F-8FB201598DCB}" destId="{4DC7FB08-5FE5-488E-AFE3-FF854A526B5B}" srcOrd="0" destOrd="0" presId="urn:microsoft.com/office/officeart/2005/8/layout/vList2"/>
    <dgm:cxn modelId="{F764F535-6635-41D5-84C9-CE8DBB65BB17}" srcId="{478DABE9-19A1-49BA-9AD1-2FD15F650D92}" destId="{9C26C816-F977-49C9-A43C-B336CD5EB5E1}" srcOrd="1" destOrd="0" parTransId="{9A66D1A7-5FE4-46A1-A0D9-C9B190AF2E1F}" sibTransId="{4613975F-9749-4D16-BFC4-DCF29D314AE0}"/>
    <dgm:cxn modelId="{9FD75249-D9AD-4E8F-B7EF-F6A8D21BA576}" type="presOf" srcId="{478DABE9-19A1-49BA-9AD1-2FD15F650D92}" destId="{FB7B891F-04D1-4ED3-968D-72BB8B978D19}" srcOrd="0" destOrd="0" presId="urn:microsoft.com/office/officeart/2005/8/layout/vList2"/>
    <dgm:cxn modelId="{27CB3D95-D9F3-4F8E-BB56-F00B6A9F1F6A}" type="presOf" srcId="{9C26C816-F977-49C9-A43C-B336CD5EB5E1}" destId="{4ACA05B5-42E8-4123-B789-1B10D8E1B428}" srcOrd="0" destOrd="0" presId="urn:microsoft.com/office/officeart/2005/8/layout/vList2"/>
    <dgm:cxn modelId="{D5FB5BB8-4172-42ED-93AD-EE9D710EE32A}" srcId="{478DABE9-19A1-49BA-9AD1-2FD15F650D92}" destId="{FAB524FC-8FD5-4E23-902F-8FB201598DCB}" srcOrd="0" destOrd="0" parTransId="{FB6BCC91-F551-42C9-A5A1-5E55FD6A4DD3}" sibTransId="{341E9E1A-7850-464D-B43E-F0A693CFD6A0}"/>
    <dgm:cxn modelId="{A11822C2-A2BE-42A7-990B-5925FD62BFA3}" type="presOf" srcId="{1E648215-1BD7-4818-AD71-62BCF87D92BC}" destId="{C6A1F064-960F-418D-80D7-F212F573EB63}" srcOrd="0" destOrd="0" presId="urn:microsoft.com/office/officeart/2005/8/layout/vList2"/>
    <dgm:cxn modelId="{AA406E81-2EE0-4E05-AF7E-E9F10B2B49A6}" type="presParOf" srcId="{FB7B891F-04D1-4ED3-968D-72BB8B978D19}" destId="{4DC7FB08-5FE5-488E-AFE3-FF854A526B5B}" srcOrd="0" destOrd="0" presId="urn:microsoft.com/office/officeart/2005/8/layout/vList2"/>
    <dgm:cxn modelId="{EFC24578-45E2-4B37-A2EA-5B9100AEAB68}" type="presParOf" srcId="{FB7B891F-04D1-4ED3-968D-72BB8B978D19}" destId="{414CC5E7-5F31-4EDB-A998-BFDEE711C642}" srcOrd="1" destOrd="0" presId="urn:microsoft.com/office/officeart/2005/8/layout/vList2"/>
    <dgm:cxn modelId="{188D8C83-D9C2-485A-A1EB-3D9A6A3B66B7}" type="presParOf" srcId="{FB7B891F-04D1-4ED3-968D-72BB8B978D19}" destId="{4ACA05B5-42E8-4123-B789-1B10D8E1B428}" srcOrd="2" destOrd="0" presId="urn:microsoft.com/office/officeart/2005/8/layout/vList2"/>
    <dgm:cxn modelId="{373D3B38-9DFD-49A1-87C8-4B0B6C428969}" type="presParOf" srcId="{FB7B891F-04D1-4ED3-968D-72BB8B978D19}" destId="{6DA60F8C-4452-4145-A22F-69A46A9D219D}" srcOrd="3" destOrd="0" presId="urn:microsoft.com/office/officeart/2005/8/layout/vList2"/>
    <dgm:cxn modelId="{42A2D915-578F-4A8E-9BBE-D5A21C907A8D}" type="presParOf" srcId="{FB7B891F-04D1-4ED3-968D-72BB8B978D19}" destId="{C6A1F064-960F-418D-80D7-F212F573EB6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7FB08-5FE5-488E-AFE3-FF854A526B5B}">
      <dsp:nvSpPr>
        <dsp:cNvPr id="0" name=""/>
        <dsp:cNvSpPr/>
      </dsp:nvSpPr>
      <dsp:spPr>
        <a:xfrm>
          <a:off x="0" y="532769"/>
          <a:ext cx="6017172" cy="47970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a:t>Andrew Miller	Brodie Kain	Hannah MacDonald</a:t>
          </a:r>
        </a:p>
      </dsp:txBody>
      <dsp:txXfrm>
        <a:off x="23417" y="556186"/>
        <a:ext cx="5970338" cy="432866"/>
      </dsp:txXfrm>
    </dsp:sp>
    <dsp:sp modelId="{4ACA05B5-42E8-4123-B789-1B10D8E1B428}">
      <dsp:nvSpPr>
        <dsp:cNvPr id="0" name=""/>
        <dsp:cNvSpPr/>
      </dsp:nvSpPr>
      <dsp:spPr>
        <a:xfrm>
          <a:off x="0" y="1070069"/>
          <a:ext cx="6017172" cy="479700"/>
        </a:xfrm>
        <a:prstGeom prst="round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a:t>Harriet Koch	Joanne Tiu	Laura O’Brien</a:t>
          </a:r>
        </a:p>
      </dsp:txBody>
      <dsp:txXfrm>
        <a:off x="23417" y="1093486"/>
        <a:ext cx="5970338" cy="432866"/>
      </dsp:txXfrm>
    </dsp:sp>
    <dsp:sp modelId="{C6A1F064-960F-418D-80D7-F212F573EB63}">
      <dsp:nvSpPr>
        <dsp:cNvPr id="0" name=""/>
        <dsp:cNvSpPr/>
      </dsp:nvSpPr>
      <dsp:spPr>
        <a:xfrm>
          <a:off x="0" y="1607369"/>
          <a:ext cx="6017172" cy="479700"/>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a:t>Olivia Lawson	Sophie King	Tahlia Matthews</a:t>
          </a:r>
        </a:p>
      </dsp:txBody>
      <dsp:txXfrm>
        <a:off x="23417" y="1630786"/>
        <a:ext cx="5970338"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16T21:59:27.452"/>
    </inkml:context>
    <inkml:brush xml:id="br0">
      <inkml:brushProperty name="width" value="0.1" units="cm"/>
      <inkml:brushProperty name="height" value="0.1" units="cm"/>
    </inkml:brush>
  </inkml:definitions>
  <inkml:trace contextRef="#ctx0" brushRef="#br0">7923 11793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4AC61-BEDE-5740-9300-440C63D9E13A}" type="datetimeFigureOut">
              <a:rPr lang="en-US" smtClean="0"/>
              <a:t>5/27/22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AED69-698B-834C-BCD8-E01AE8DC4FE1}" type="slidenum">
              <a:rPr lang="en-US" smtClean="0"/>
              <a:t>‹#›</a:t>
            </a:fld>
            <a:endParaRPr lang="en-US"/>
          </a:p>
        </p:txBody>
      </p:sp>
    </p:spTree>
    <p:extLst>
      <p:ext uri="{BB962C8B-B14F-4D97-AF65-F5344CB8AC3E}">
        <p14:creationId xmlns:p14="http://schemas.microsoft.com/office/powerpoint/2010/main" val="4005732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5AED69-698B-834C-BCD8-E01AE8DC4FE1}" type="slidenum">
              <a:rPr lang="en-US" smtClean="0"/>
              <a:t>5</a:t>
            </a:fld>
            <a:endParaRPr lang="en-US"/>
          </a:p>
        </p:txBody>
      </p:sp>
    </p:spTree>
    <p:extLst>
      <p:ext uri="{BB962C8B-B14F-4D97-AF65-F5344CB8AC3E}">
        <p14:creationId xmlns:p14="http://schemas.microsoft.com/office/powerpoint/2010/main" val="2820021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5AED69-698B-834C-BCD8-E01AE8DC4FE1}" type="slidenum">
              <a:rPr lang="en-US" smtClean="0"/>
              <a:t>6</a:t>
            </a:fld>
            <a:endParaRPr lang="en-US"/>
          </a:p>
        </p:txBody>
      </p:sp>
    </p:spTree>
    <p:extLst>
      <p:ext uri="{BB962C8B-B14F-4D97-AF65-F5344CB8AC3E}">
        <p14:creationId xmlns:p14="http://schemas.microsoft.com/office/powerpoint/2010/main" val="406469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a:t>
            </a:r>
            <a:r>
              <a:rPr lang="en-US" err="1"/>
              <a:t>i'm</a:t>
            </a:r>
            <a:r>
              <a:rPr lang="en-US"/>
              <a:t> going to talk about our community Health promotion and the resources we came up with and talk through them. </a:t>
            </a:r>
          </a:p>
          <a:p>
            <a:r>
              <a:rPr lang="en-US"/>
              <a:t>Firstly, is our website design that not only attracts the eye but has heaps of free resources through the button knowledge </a:t>
            </a:r>
            <a:endParaRPr lang="en-US">
              <a:cs typeface="Calibri"/>
            </a:endParaRPr>
          </a:p>
          <a:p>
            <a:r>
              <a:rPr lang="en-US"/>
              <a:t>hub just to the right on the button there is a QR code, </a:t>
            </a:r>
            <a:endParaRPr lang="en-US">
              <a:cs typeface="Calibri"/>
            </a:endParaRPr>
          </a:p>
          <a:p>
            <a:r>
              <a:rPr lang="en-US"/>
              <a:t>This QR will take those who scan directly to the youth hub mental well-being </a:t>
            </a:r>
            <a:r>
              <a:rPr lang="en-US" err="1"/>
              <a:t>moodle</a:t>
            </a:r>
            <a:r>
              <a:rPr lang="en-US"/>
              <a:t> shell. , </a:t>
            </a:r>
            <a:endParaRPr lang="en-US">
              <a:cs typeface="Calibri"/>
            </a:endParaRPr>
          </a:p>
          <a:p>
            <a:r>
              <a:rPr lang="en-US"/>
              <a:t>but offers the community a place to put up their thoughts and ideas in the 'What's up' button. </a:t>
            </a:r>
            <a:endParaRPr lang="en-US">
              <a:cs typeface="Calibri"/>
            </a:endParaRPr>
          </a:p>
          <a:p>
            <a:r>
              <a:rPr lang="en-US"/>
              <a:t>The Job share is pretty self explanatory but I'll elaborate as it ties into our youth resource that </a:t>
            </a:r>
            <a:endParaRPr lang="en-US">
              <a:cs typeface="Calibri"/>
            </a:endParaRPr>
          </a:p>
          <a:p>
            <a:r>
              <a:rPr lang="en-US"/>
              <a:t>allows community members to add jobs they need done and youth to sign up and </a:t>
            </a:r>
            <a:endParaRPr lang="en-US">
              <a:cs typeface="Calibri"/>
            </a:endParaRPr>
          </a:p>
          <a:p>
            <a:r>
              <a:rPr lang="en-US"/>
              <a:t>be part of an entrepreneurial skill growth project. </a:t>
            </a:r>
            <a:endParaRPr lang="en-US">
              <a:cs typeface="Calibri"/>
            </a:endParaRPr>
          </a:p>
          <a:p>
            <a:r>
              <a:rPr lang="en-US"/>
              <a:t>Thirdly our upcoming events that has links and resources to events in the greater </a:t>
            </a:r>
            <a:r>
              <a:rPr lang="en-US" err="1"/>
              <a:t>shropshire</a:t>
            </a:r>
            <a:r>
              <a:rPr lang="en-US"/>
              <a:t> area. </a:t>
            </a:r>
            <a:endParaRPr lang="en-US">
              <a:cs typeface="Calibri"/>
            </a:endParaRPr>
          </a:p>
          <a:p>
            <a:r>
              <a:rPr lang="en-US"/>
              <a:t>Community Development projects is an </a:t>
            </a:r>
            <a:r>
              <a:rPr lang="en-US" err="1"/>
              <a:t>initiave</a:t>
            </a:r>
            <a:r>
              <a:rPr lang="en-US"/>
              <a:t> already taken on by the stakeholders in Bishop's castle </a:t>
            </a:r>
            <a:endParaRPr lang="en-US">
              <a:cs typeface="Calibri"/>
            </a:endParaRPr>
          </a:p>
          <a:p>
            <a:r>
              <a:rPr lang="en-US"/>
              <a:t>that has strong links to the community members and local members of council </a:t>
            </a:r>
            <a:endParaRPr lang="en-US">
              <a:cs typeface="Calibri"/>
            </a:endParaRPr>
          </a:p>
          <a:p>
            <a:r>
              <a:rPr lang="en-US"/>
              <a:t>and greater bodies for action. </a:t>
            </a:r>
            <a:endParaRPr lang="en-US">
              <a:cs typeface="Calibri"/>
            </a:endParaRPr>
          </a:p>
          <a:p>
            <a:r>
              <a:rPr lang="en-US"/>
              <a:t>Finally, the Youth hub. </a:t>
            </a:r>
            <a:endParaRPr lang="en-US">
              <a:cs typeface="Calibri"/>
            </a:endParaRPr>
          </a:p>
          <a:p>
            <a:r>
              <a:rPr lang="en-US"/>
              <a:t>This button is a direct link to the youth </a:t>
            </a:r>
            <a:r>
              <a:rPr lang="en-US" err="1"/>
              <a:t>moodle</a:t>
            </a:r>
            <a:r>
              <a:rPr lang="en-US"/>
              <a:t> shell.</a:t>
            </a:r>
            <a:endParaRPr lang="en-US">
              <a:cs typeface="Calibri"/>
            </a:endParaRPr>
          </a:p>
          <a:p>
            <a:r>
              <a:rPr lang="en-US"/>
              <a:t> </a:t>
            </a:r>
            <a:endParaRPr lang="en-US">
              <a:cs typeface="Calibri"/>
            </a:endParaRPr>
          </a:p>
          <a:p>
            <a:r>
              <a:rPr lang="en-US"/>
              <a:t>Poster concept resource two.   </a:t>
            </a:r>
            <a:endParaRPr lang="en-US">
              <a:cs typeface="Calibri"/>
            </a:endParaRPr>
          </a:p>
        </p:txBody>
      </p:sp>
      <p:sp>
        <p:nvSpPr>
          <p:cNvPr id="4" name="Slide Number Placeholder 3"/>
          <p:cNvSpPr>
            <a:spLocks noGrp="1"/>
          </p:cNvSpPr>
          <p:nvPr>
            <p:ph type="sldNum" sz="quarter" idx="5"/>
          </p:nvPr>
        </p:nvSpPr>
        <p:spPr/>
        <p:txBody>
          <a:bodyPr/>
          <a:lstStyle/>
          <a:p>
            <a:fld id="{715AED69-698B-834C-BCD8-E01AE8DC4FE1}" type="slidenum">
              <a:rPr lang="en-US" smtClean="0"/>
              <a:t>8</a:t>
            </a:fld>
            <a:endParaRPr lang="en-US"/>
          </a:p>
        </p:txBody>
      </p:sp>
    </p:spTree>
    <p:extLst>
      <p:ext uri="{BB962C8B-B14F-4D97-AF65-F5344CB8AC3E}">
        <p14:creationId xmlns:p14="http://schemas.microsoft.com/office/powerpoint/2010/main" val="340432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3987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75733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1776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565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281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64934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0604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65122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1298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5959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97806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94404840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9DCCE4CE-EE06-3709-21F1-4CC46965A75E}"/>
              </a:ext>
            </a:extLst>
          </p:cNvPr>
          <p:cNvPicPr>
            <a:picLocks noChangeAspect="1"/>
          </p:cNvPicPr>
          <p:nvPr/>
        </p:nvPicPr>
        <p:blipFill rotWithShape="1">
          <a:blip r:embed="rId2"/>
          <a:srcRect/>
          <a:stretch/>
        </p:blipFill>
        <p:spPr>
          <a:xfrm>
            <a:off x="-1" y="10"/>
            <a:ext cx="12192000" cy="6857990"/>
          </a:xfrm>
          <a:prstGeom prst="rect">
            <a:avLst/>
          </a:prstGeom>
        </p:spPr>
      </p:pic>
      <p:sp>
        <p:nvSpPr>
          <p:cNvPr id="4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0955979-7990-4415-8378-DD939146D485}"/>
              </a:ext>
            </a:extLst>
          </p:cNvPr>
          <p:cNvSpPr>
            <a:spLocks noGrp="1"/>
          </p:cNvSpPr>
          <p:nvPr>
            <p:ph type="title"/>
          </p:nvPr>
        </p:nvSpPr>
        <p:spPr>
          <a:xfrm>
            <a:off x="442470" y="1913950"/>
            <a:ext cx="4726969" cy="1337192"/>
          </a:xfrm>
        </p:spPr>
        <p:txBody>
          <a:bodyPr vert="horz" lIns="91440" tIns="45720" rIns="91440" bIns="45720" rtlCol="0">
            <a:normAutofit fontScale="90000"/>
          </a:bodyPr>
          <a:lstStyle/>
          <a:p>
            <a:pPr algn="ctr"/>
            <a:r>
              <a:rPr lang="en-US" sz="2500" b="1">
                <a:latin typeface="Cavolini"/>
                <a:ea typeface="+mj-lt"/>
                <a:cs typeface="+mj-lt"/>
              </a:rPr>
              <a:t>Sustainable Rural Futures: </a:t>
            </a:r>
            <a:br>
              <a:rPr lang="en-US" sz="2500" b="1">
                <a:latin typeface="Cavolini"/>
                <a:ea typeface="+mj-lt"/>
                <a:cs typeface="+mj-lt"/>
              </a:rPr>
            </a:br>
            <a:r>
              <a:rPr lang="en-US" sz="2500" b="1">
                <a:latin typeface="Cavolini"/>
                <a:ea typeface="+mj-lt"/>
                <a:cs typeface="+mj-lt"/>
              </a:rPr>
              <a:t>A health perspective on Bishop's Castle Community and Youth.</a:t>
            </a:r>
            <a:endParaRPr lang="en-US">
              <a:latin typeface="Cavolini"/>
              <a:cs typeface="Cavolini"/>
            </a:endParaRPr>
          </a:p>
        </p:txBody>
      </p:sp>
      <p:cxnSp>
        <p:nvCxnSpPr>
          <p:cNvPr id="46" name="Straight Connector 4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8B63422-45FE-351E-CEF5-F7B7BB906D2E}"/>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a:p>
        </p:txBody>
      </p:sp>
      <p:sp>
        <p:nvSpPr>
          <p:cNvPr id="27" name="TextBox 26">
            <a:extLst>
              <a:ext uri="{FF2B5EF4-FFF2-40B4-BE49-F238E27FC236}">
                <a16:creationId xmlns:a16="http://schemas.microsoft.com/office/drawing/2014/main" id="{FCD2C1EF-6E24-B65C-DAFE-ABCDD6480FB2}"/>
              </a:ext>
            </a:extLst>
          </p:cNvPr>
          <p:cNvSpPr txBox="1"/>
          <p:nvPr/>
        </p:nvSpPr>
        <p:spPr>
          <a:xfrm>
            <a:off x="3047215" y="3246690"/>
            <a:ext cx="6094428" cy="369332"/>
          </a:xfrm>
          <a:prstGeom prst="rect">
            <a:avLst/>
          </a:prstGeom>
          <a:noFill/>
        </p:spPr>
        <p:txBody>
          <a:bodyPr wrap="square">
            <a:spAutoFit/>
          </a:bodyPr>
          <a:lstStyle/>
          <a:p>
            <a:endParaRPr lang="en-NZ"/>
          </a:p>
        </p:txBody>
      </p:sp>
      <p:sp>
        <p:nvSpPr>
          <p:cNvPr id="32" name="TextBox 31">
            <a:extLst>
              <a:ext uri="{FF2B5EF4-FFF2-40B4-BE49-F238E27FC236}">
                <a16:creationId xmlns:a16="http://schemas.microsoft.com/office/drawing/2014/main" id="{A715DF96-AB24-504C-B4FB-B21EC17898FB}"/>
              </a:ext>
            </a:extLst>
          </p:cNvPr>
          <p:cNvSpPr txBox="1"/>
          <p:nvPr/>
        </p:nvSpPr>
        <p:spPr>
          <a:xfrm>
            <a:off x="3222472" y="2967805"/>
            <a:ext cx="6094428" cy="369332"/>
          </a:xfrm>
          <a:prstGeom prst="rect">
            <a:avLst/>
          </a:prstGeom>
          <a:noFill/>
        </p:spPr>
        <p:txBody>
          <a:bodyPr wrap="square">
            <a:spAutoFit/>
          </a:bodyPr>
          <a:lstStyle/>
          <a:p>
            <a:endParaRPr lang="en-NZ"/>
          </a:p>
        </p:txBody>
      </p:sp>
      <p:graphicFrame>
        <p:nvGraphicFramePr>
          <p:cNvPr id="33" name="Diagram 32">
            <a:extLst>
              <a:ext uri="{FF2B5EF4-FFF2-40B4-BE49-F238E27FC236}">
                <a16:creationId xmlns:a16="http://schemas.microsoft.com/office/drawing/2014/main" id="{0652EA0A-6A9A-D595-0344-7FE4DFFC8EE8}"/>
              </a:ext>
            </a:extLst>
          </p:cNvPr>
          <p:cNvGraphicFramePr/>
          <p:nvPr>
            <p:extLst>
              <p:ext uri="{D42A27DB-BD31-4B8C-83A1-F6EECF244321}">
                <p14:modId xmlns:p14="http://schemas.microsoft.com/office/powerpoint/2010/main" val="3626750444"/>
              </p:ext>
            </p:extLst>
          </p:nvPr>
        </p:nvGraphicFramePr>
        <p:xfrm>
          <a:off x="216416" y="2862559"/>
          <a:ext cx="6017172" cy="2619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7937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Shape, circle&#10;&#10;Description automatically generated">
            <a:extLst>
              <a:ext uri="{FF2B5EF4-FFF2-40B4-BE49-F238E27FC236}">
                <a16:creationId xmlns:a16="http://schemas.microsoft.com/office/drawing/2014/main" id="{E10EE30C-7BB9-792F-136E-8B17DB6CE5D7}"/>
              </a:ext>
            </a:extLst>
          </p:cNvPr>
          <p:cNvPicPr>
            <a:picLocks noChangeAspect="1"/>
          </p:cNvPicPr>
          <p:nvPr/>
        </p:nvPicPr>
        <p:blipFill rotWithShape="1">
          <a:blip r:embed="rId2"/>
          <a:srcRect r="-77" b="3941"/>
          <a:stretch/>
        </p:blipFill>
        <p:spPr>
          <a:xfrm>
            <a:off x="182695" y="1671"/>
            <a:ext cx="7268042" cy="6915056"/>
          </a:xfrm>
          <a:prstGeom prst="rect">
            <a:avLst/>
          </a:prstGeom>
        </p:spPr>
      </p:pic>
      <p:pic>
        <p:nvPicPr>
          <p:cNvPr id="7" name="Picture 12" descr="Icon&#10;&#10;Description automatically generated">
            <a:extLst>
              <a:ext uri="{FF2B5EF4-FFF2-40B4-BE49-F238E27FC236}">
                <a16:creationId xmlns:a16="http://schemas.microsoft.com/office/drawing/2014/main" id="{2CF508D9-C0D8-1B94-28E8-00E89B5C8E8C}"/>
              </a:ext>
            </a:extLst>
          </p:cNvPr>
          <p:cNvPicPr>
            <a:picLocks noChangeAspect="1"/>
          </p:cNvPicPr>
          <p:nvPr/>
        </p:nvPicPr>
        <p:blipFill>
          <a:blip r:embed="rId3"/>
          <a:stretch>
            <a:fillRect/>
          </a:stretch>
        </p:blipFill>
        <p:spPr>
          <a:xfrm>
            <a:off x="1008667" y="557677"/>
            <a:ext cx="5614017" cy="5644021"/>
          </a:xfrm>
          <a:prstGeom prst="rect">
            <a:avLst/>
          </a:prstGeom>
          <a:ln>
            <a:noFill/>
          </a:ln>
        </p:spPr>
      </p:pic>
      <p:pic>
        <p:nvPicPr>
          <p:cNvPr id="14" name="Picture 13" descr="Shape, circle&#10;&#10;Description automatically generated">
            <a:extLst>
              <a:ext uri="{FF2B5EF4-FFF2-40B4-BE49-F238E27FC236}">
                <a16:creationId xmlns:a16="http://schemas.microsoft.com/office/drawing/2014/main" id="{19F16301-1C13-B6AE-6F3B-9567D9C59A6C}"/>
              </a:ext>
            </a:extLst>
          </p:cNvPr>
          <p:cNvPicPr>
            <a:picLocks noChangeAspect="1"/>
          </p:cNvPicPr>
          <p:nvPr/>
        </p:nvPicPr>
        <p:blipFill>
          <a:blip r:embed="rId2"/>
          <a:stretch>
            <a:fillRect/>
          </a:stretch>
        </p:blipFill>
        <p:spPr>
          <a:xfrm>
            <a:off x="7606303" y="2829712"/>
            <a:ext cx="4112345" cy="3955918"/>
          </a:xfrm>
          <a:prstGeom prst="rect">
            <a:avLst/>
          </a:prstGeom>
        </p:spPr>
      </p:pic>
      <p:pic>
        <p:nvPicPr>
          <p:cNvPr id="16" name="Picture 11" descr="A picture containing indoor, metal, silver, dishware&#10;&#10;Description automatically generated">
            <a:extLst>
              <a:ext uri="{FF2B5EF4-FFF2-40B4-BE49-F238E27FC236}">
                <a16:creationId xmlns:a16="http://schemas.microsoft.com/office/drawing/2014/main" id="{16241EF0-9896-9BB2-CCE6-2B73A0E9B38A}"/>
              </a:ext>
            </a:extLst>
          </p:cNvPr>
          <p:cNvPicPr>
            <a:picLocks noChangeAspect="1"/>
          </p:cNvPicPr>
          <p:nvPr/>
        </p:nvPicPr>
        <p:blipFill>
          <a:blip r:embed="rId4"/>
          <a:stretch>
            <a:fillRect/>
          </a:stretch>
        </p:blipFill>
        <p:spPr>
          <a:xfrm>
            <a:off x="8487268" y="3496416"/>
            <a:ext cx="2515386" cy="2512534"/>
          </a:xfrm>
          <a:prstGeom prst="rect">
            <a:avLst/>
          </a:prstGeom>
        </p:spPr>
      </p:pic>
      <p:sp>
        <p:nvSpPr>
          <p:cNvPr id="18" name="Title 1">
            <a:extLst>
              <a:ext uri="{FF2B5EF4-FFF2-40B4-BE49-F238E27FC236}">
                <a16:creationId xmlns:a16="http://schemas.microsoft.com/office/drawing/2014/main" id="{96667878-87A9-C247-B93E-9B101D38500F}"/>
              </a:ext>
            </a:extLst>
          </p:cNvPr>
          <p:cNvSpPr>
            <a:spLocks noGrp="1"/>
          </p:cNvSpPr>
          <p:nvPr>
            <p:ph type="title"/>
          </p:nvPr>
        </p:nvSpPr>
        <p:spPr>
          <a:xfrm>
            <a:off x="6250755" y="380837"/>
            <a:ext cx="6226404" cy="1333418"/>
          </a:xfrm>
        </p:spPr>
        <p:txBody>
          <a:bodyPr>
            <a:noAutofit/>
          </a:bodyPr>
          <a:lstStyle/>
          <a:p>
            <a:pPr algn="ctr"/>
            <a:r>
              <a:rPr lang="en-US" sz="6000" b="1">
                <a:latin typeface="Cavolini"/>
                <a:cs typeface="Cavolini"/>
              </a:rPr>
              <a:t>Youth Health Promotion</a:t>
            </a:r>
            <a:r>
              <a:rPr lang="en-US" sz="5400">
                <a:latin typeface="Cavolini"/>
                <a:cs typeface="Cavolini"/>
              </a:rPr>
              <a:t> </a:t>
            </a:r>
            <a:endParaRPr lang="en-US" sz="5400">
              <a:latin typeface="Cavolini" panose="03000502040302020204" pitchFamily="66" charset="0"/>
              <a:cs typeface="Cavolini" panose="03000502040302020204" pitchFamily="66" charset="0"/>
            </a:endParaRPr>
          </a:p>
        </p:txBody>
      </p:sp>
      <p:sp>
        <p:nvSpPr>
          <p:cNvPr id="20" name="TextBox 19">
            <a:extLst>
              <a:ext uri="{FF2B5EF4-FFF2-40B4-BE49-F238E27FC236}">
                <a16:creationId xmlns:a16="http://schemas.microsoft.com/office/drawing/2014/main" id="{676987B5-8CCF-106C-C8EF-4F20E96E0D0F}"/>
              </a:ext>
            </a:extLst>
          </p:cNvPr>
          <p:cNvSpPr txBox="1"/>
          <p:nvPr/>
        </p:nvSpPr>
        <p:spPr>
          <a:xfrm>
            <a:off x="7861759" y="1820748"/>
            <a:ext cx="47385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Cavolini"/>
                <a:cs typeface="Cavolini"/>
              </a:rPr>
              <a:t>Resource Two</a:t>
            </a:r>
            <a:endParaRPr lang="en-US" sz="3200">
              <a:ea typeface="Calibri"/>
              <a:cs typeface="Calibri"/>
            </a:endParaRPr>
          </a:p>
        </p:txBody>
      </p:sp>
      <p:cxnSp>
        <p:nvCxnSpPr>
          <p:cNvPr id="2" name="Straight Arrow Connector 1">
            <a:extLst>
              <a:ext uri="{FF2B5EF4-FFF2-40B4-BE49-F238E27FC236}">
                <a16:creationId xmlns:a16="http://schemas.microsoft.com/office/drawing/2014/main" id="{FF4858A0-91EA-63B6-D543-50067CE9C03A}"/>
              </a:ext>
            </a:extLst>
          </p:cNvPr>
          <p:cNvCxnSpPr/>
          <p:nvPr/>
        </p:nvCxnSpPr>
        <p:spPr>
          <a:xfrm flipV="1">
            <a:off x="6742113" y="931863"/>
            <a:ext cx="5397499" cy="31749"/>
          </a:xfrm>
          <a:prstGeom prst="straightConnector1">
            <a:avLst/>
          </a:prstGeom>
          <a:ln w="28575">
            <a:solidFill>
              <a:srgbClr val="BDDDCB"/>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881200-25FC-AEEE-50D8-0DAE3EA5DE20}"/>
              </a:ext>
            </a:extLst>
          </p:cNvPr>
          <p:cNvCxnSpPr>
            <a:cxnSpLocks/>
          </p:cNvCxnSpPr>
          <p:nvPr/>
        </p:nvCxnSpPr>
        <p:spPr>
          <a:xfrm flipV="1">
            <a:off x="7043737" y="1765299"/>
            <a:ext cx="4524374" cy="15875"/>
          </a:xfrm>
          <a:prstGeom prst="straightConnector1">
            <a:avLst/>
          </a:prstGeom>
          <a:ln w="28575">
            <a:solidFill>
              <a:srgbClr val="BDDD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70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Shape, circle&#10;&#10;Description automatically generated">
            <a:extLst>
              <a:ext uri="{FF2B5EF4-FFF2-40B4-BE49-F238E27FC236}">
                <a16:creationId xmlns:a16="http://schemas.microsoft.com/office/drawing/2014/main" id="{CAA2F7F8-EC9A-67C4-4F3D-3CAE86E64328}"/>
              </a:ext>
            </a:extLst>
          </p:cNvPr>
          <p:cNvPicPr>
            <a:picLocks noChangeAspect="1"/>
          </p:cNvPicPr>
          <p:nvPr/>
        </p:nvPicPr>
        <p:blipFill>
          <a:blip r:embed="rId2"/>
          <a:stretch>
            <a:fillRect/>
          </a:stretch>
        </p:blipFill>
        <p:spPr>
          <a:xfrm>
            <a:off x="4143080" y="2140393"/>
            <a:ext cx="2923880" cy="2860018"/>
          </a:xfrm>
          <a:prstGeom prst="rect">
            <a:avLst/>
          </a:prstGeom>
        </p:spPr>
      </p:pic>
      <p:pic>
        <p:nvPicPr>
          <p:cNvPr id="13" name="Picture 13" descr="Table&#10;&#10;Description automatically generated">
            <a:extLst>
              <a:ext uri="{FF2B5EF4-FFF2-40B4-BE49-F238E27FC236}">
                <a16:creationId xmlns:a16="http://schemas.microsoft.com/office/drawing/2014/main" id="{5562FB9C-4CCE-CA38-9383-B18490A8ED31}"/>
              </a:ext>
            </a:extLst>
          </p:cNvPr>
          <p:cNvPicPr>
            <a:picLocks noChangeAspect="1"/>
          </p:cNvPicPr>
          <p:nvPr/>
        </p:nvPicPr>
        <p:blipFill>
          <a:blip r:embed="rId3"/>
          <a:stretch>
            <a:fillRect/>
          </a:stretch>
        </p:blipFill>
        <p:spPr>
          <a:xfrm>
            <a:off x="7018256" y="25966"/>
            <a:ext cx="5092044" cy="6798211"/>
          </a:xfrm>
          <a:prstGeom prst="rect">
            <a:avLst/>
          </a:prstGeom>
        </p:spPr>
      </p:pic>
      <p:sp>
        <p:nvSpPr>
          <p:cNvPr id="3" name="TextBox 2">
            <a:extLst>
              <a:ext uri="{FF2B5EF4-FFF2-40B4-BE49-F238E27FC236}">
                <a16:creationId xmlns:a16="http://schemas.microsoft.com/office/drawing/2014/main" id="{7D23830F-13EB-2E28-B632-1D16B425787E}"/>
              </a:ext>
            </a:extLst>
          </p:cNvPr>
          <p:cNvSpPr txBox="1"/>
          <p:nvPr/>
        </p:nvSpPr>
        <p:spPr>
          <a:xfrm>
            <a:off x="1561512" y="1852171"/>
            <a:ext cx="47385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Cavolini"/>
                <a:cs typeface="Cavolini"/>
              </a:rPr>
              <a:t>Resource Three</a:t>
            </a:r>
            <a:endParaRPr lang="en-US" sz="3200">
              <a:ea typeface="Calibri"/>
              <a:cs typeface="Calibri"/>
            </a:endParaRPr>
          </a:p>
        </p:txBody>
      </p:sp>
      <p:sp>
        <p:nvSpPr>
          <p:cNvPr id="9" name="Title 1">
            <a:extLst>
              <a:ext uri="{FF2B5EF4-FFF2-40B4-BE49-F238E27FC236}">
                <a16:creationId xmlns:a16="http://schemas.microsoft.com/office/drawing/2014/main" id="{0F15B27A-89D5-56F3-B7C7-EAAAFDC85E31}"/>
              </a:ext>
            </a:extLst>
          </p:cNvPr>
          <p:cNvSpPr>
            <a:spLocks noGrp="1"/>
          </p:cNvSpPr>
          <p:nvPr>
            <p:ph type="title"/>
          </p:nvPr>
        </p:nvSpPr>
        <p:spPr>
          <a:xfrm>
            <a:off x="-18070" y="380837"/>
            <a:ext cx="7153373" cy="1333418"/>
          </a:xfrm>
        </p:spPr>
        <p:txBody>
          <a:bodyPr>
            <a:noAutofit/>
          </a:bodyPr>
          <a:lstStyle/>
          <a:p>
            <a:pPr algn="ctr"/>
            <a:r>
              <a:rPr lang="en-US" sz="6000" b="1">
                <a:latin typeface="Cavolini"/>
                <a:cs typeface="Cavolini"/>
              </a:rPr>
              <a:t>Youth Health Promotion</a:t>
            </a:r>
            <a:r>
              <a:rPr lang="en-US" sz="5400">
                <a:latin typeface="Cavolini"/>
                <a:cs typeface="Cavolini"/>
              </a:rPr>
              <a:t> </a:t>
            </a:r>
            <a:endParaRPr lang="en-US" sz="5400">
              <a:latin typeface="Cavolini" panose="03000502040302020204" pitchFamily="66" charset="0"/>
              <a:cs typeface="Cavolini" panose="03000502040302020204" pitchFamily="66" charset="0"/>
            </a:endParaRPr>
          </a:p>
        </p:txBody>
      </p:sp>
      <p:pic>
        <p:nvPicPr>
          <p:cNvPr id="12" name="Picture 13" descr="Shape, circle&#10;&#10;Description automatically generated">
            <a:extLst>
              <a:ext uri="{FF2B5EF4-FFF2-40B4-BE49-F238E27FC236}">
                <a16:creationId xmlns:a16="http://schemas.microsoft.com/office/drawing/2014/main" id="{5232DCFA-9E37-D0C2-347E-07FC0B01BA2B}"/>
              </a:ext>
            </a:extLst>
          </p:cNvPr>
          <p:cNvPicPr>
            <a:picLocks noChangeAspect="1"/>
          </p:cNvPicPr>
          <p:nvPr/>
        </p:nvPicPr>
        <p:blipFill>
          <a:blip r:embed="rId4"/>
          <a:stretch>
            <a:fillRect/>
          </a:stretch>
        </p:blipFill>
        <p:spPr>
          <a:xfrm>
            <a:off x="2029906" y="4091882"/>
            <a:ext cx="2892457" cy="2735617"/>
          </a:xfrm>
          <a:prstGeom prst="rect">
            <a:avLst/>
          </a:prstGeom>
        </p:spPr>
      </p:pic>
      <p:pic>
        <p:nvPicPr>
          <p:cNvPr id="14" name="Picture 14" descr="Shape, circle&#10;&#10;Description automatically generated">
            <a:extLst>
              <a:ext uri="{FF2B5EF4-FFF2-40B4-BE49-F238E27FC236}">
                <a16:creationId xmlns:a16="http://schemas.microsoft.com/office/drawing/2014/main" id="{55D2F72E-7DA3-56BB-5118-955E7BA41AB6}"/>
              </a:ext>
            </a:extLst>
          </p:cNvPr>
          <p:cNvPicPr>
            <a:picLocks noChangeAspect="1"/>
          </p:cNvPicPr>
          <p:nvPr/>
        </p:nvPicPr>
        <p:blipFill rotWithShape="1">
          <a:blip r:embed="rId5"/>
          <a:srcRect l="1434" r="-382" b="203"/>
          <a:stretch/>
        </p:blipFill>
        <p:spPr>
          <a:xfrm>
            <a:off x="21290" y="2357709"/>
            <a:ext cx="2885361" cy="2726207"/>
          </a:xfrm>
          <a:prstGeom prst="rect">
            <a:avLst/>
          </a:prstGeom>
        </p:spPr>
      </p:pic>
      <p:pic>
        <p:nvPicPr>
          <p:cNvPr id="15" name="Picture 15" descr="Shape, circle&#10;&#10;Description automatically generated">
            <a:extLst>
              <a:ext uri="{FF2B5EF4-FFF2-40B4-BE49-F238E27FC236}">
                <a16:creationId xmlns:a16="http://schemas.microsoft.com/office/drawing/2014/main" id="{8994670F-EDD8-EF26-655E-D894D76241A8}"/>
              </a:ext>
            </a:extLst>
          </p:cNvPr>
          <p:cNvPicPr>
            <a:picLocks noChangeAspect="1"/>
          </p:cNvPicPr>
          <p:nvPr/>
        </p:nvPicPr>
        <p:blipFill>
          <a:blip r:embed="rId6"/>
          <a:stretch>
            <a:fillRect/>
          </a:stretch>
        </p:blipFill>
        <p:spPr>
          <a:xfrm>
            <a:off x="5046999" y="4829149"/>
            <a:ext cx="1869959" cy="1738329"/>
          </a:xfrm>
          <a:prstGeom prst="rect">
            <a:avLst/>
          </a:prstGeom>
        </p:spPr>
      </p:pic>
      <p:pic>
        <p:nvPicPr>
          <p:cNvPr id="16" name="Picture 16">
            <a:extLst>
              <a:ext uri="{FF2B5EF4-FFF2-40B4-BE49-F238E27FC236}">
                <a16:creationId xmlns:a16="http://schemas.microsoft.com/office/drawing/2014/main" id="{A169FCB5-90BB-3178-173F-4D554D037819}"/>
              </a:ext>
            </a:extLst>
          </p:cNvPr>
          <p:cNvPicPr>
            <a:picLocks noChangeAspect="1"/>
          </p:cNvPicPr>
          <p:nvPr/>
        </p:nvPicPr>
        <p:blipFill>
          <a:blip r:embed="rId7"/>
          <a:stretch>
            <a:fillRect/>
          </a:stretch>
        </p:blipFill>
        <p:spPr>
          <a:xfrm>
            <a:off x="350798" y="5052089"/>
            <a:ext cx="1509860" cy="1429151"/>
          </a:xfrm>
          <a:prstGeom prst="rect">
            <a:avLst/>
          </a:prstGeom>
        </p:spPr>
      </p:pic>
      <p:pic>
        <p:nvPicPr>
          <p:cNvPr id="17" name="Picture 17" descr="Shape, circle&#10;&#10;Description automatically generated">
            <a:extLst>
              <a:ext uri="{FF2B5EF4-FFF2-40B4-BE49-F238E27FC236}">
                <a16:creationId xmlns:a16="http://schemas.microsoft.com/office/drawing/2014/main" id="{BD98B012-A0E3-FE67-FB07-E8448B20B6EB}"/>
              </a:ext>
            </a:extLst>
          </p:cNvPr>
          <p:cNvPicPr>
            <a:picLocks noChangeAspect="1"/>
          </p:cNvPicPr>
          <p:nvPr/>
        </p:nvPicPr>
        <p:blipFill>
          <a:blip r:embed="rId8"/>
          <a:stretch>
            <a:fillRect/>
          </a:stretch>
        </p:blipFill>
        <p:spPr>
          <a:xfrm>
            <a:off x="2791905" y="2456917"/>
            <a:ext cx="1376314" cy="1268579"/>
          </a:xfrm>
          <a:prstGeom prst="rect">
            <a:avLst/>
          </a:prstGeom>
        </p:spPr>
      </p:pic>
      <p:sp>
        <p:nvSpPr>
          <p:cNvPr id="2" name="TextBox 1">
            <a:extLst>
              <a:ext uri="{FF2B5EF4-FFF2-40B4-BE49-F238E27FC236}">
                <a16:creationId xmlns:a16="http://schemas.microsoft.com/office/drawing/2014/main" id="{AED4158F-0D28-0809-C0DD-EA7FB7867764}"/>
              </a:ext>
            </a:extLst>
          </p:cNvPr>
          <p:cNvSpPr txBox="1"/>
          <p:nvPr/>
        </p:nvSpPr>
        <p:spPr>
          <a:xfrm>
            <a:off x="2109132" y="4607351"/>
            <a:ext cx="2813901"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750">
                <a:latin typeface="Cavolini"/>
                <a:cs typeface="Cavolini"/>
              </a:rPr>
              <a:t>Allows for self-discovery and identification of one's 'gift' that can be utilised within the community.</a:t>
            </a:r>
            <a:endParaRPr lang="en-US"/>
          </a:p>
        </p:txBody>
      </p:sp>
      <p:sp>
        <p:nvSpPr>
          <p:cNvPr id="18" name="TextBox 17">
            <a:extLst>
              <a:ext uri="{FF2B5EF4-FFF2-40B4-BE49-F238E27FC236}">
                <a16:creationId xmlns:a16="http://schemas.microsoft.com/office/drawing/2014/main" id="{DD0A64C6-245F-6E01-5306-89B9252CCD31}"/>
              </a:ext>
            </a:extLst>
          </p:cNvPr>
          <p:cNvSpPr txBox="1"/>
          <p:nvPr/>
        </p:nvSpPr>
        <p:spPr>
          <a:xfrm>
            <a:off x="56738" y="2760753"/>
            <a:ext cx="2813901" cy="19774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750">
                <a:latin typeface="Cavolini"/>
                <a:cs typeface="Cavolini"/>
              </a:rPr>
              <a:t>Vocational opportunities have been known to increase youth self-development and encourage dependence.</a:t>
            </a:r>
            <a:endParaRPr lang="en-US"/>
          </a:p>
        </p:txBody>
      </p:sp>
      <p:sp>
        <p:nvSpPr>
          <p:cNvPr id="19" name="TextBox 18">
            <a:extLst>
              <a:ext uri="{FF2B5EF4-FFF2-40B4-BE49-F238E27FC236}">
                <a16:creationId xmlns:a16="http://schemas.microsoft.com/office/drawing/2014/main" id="{71886588-242F-E24E-B770-FEA65952563D}"/>
              </a:ext>
            </a:extLst>
          </p:cNvPr>
          <p:cNvSpPr txBox="1"/>
          <p:nvPr/>
        </p:nvSpPr>
        <p:spPr>
          <a:xfrm>
            <a:off x="4206022" y="2543832"/>
            <a:ext cx="281390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latin typeface="Cavolini"/>
                <a:ea typeface="Calibri" panose="020F0502020204030204"/>
                <a:cs typeface="Cavolini"/>
              </a:rPr>
              <a:t>Vocational opportunities involve contribution from the wider community allowing youth to gain experience that can in future help Bishop's Castle.</a:t>
            </a:r>
          </a:p>
        </p:txBody>
      </p:sp>
      <p:cxnSp>
        <p:nvCxnSpPr>
          <p:cNvPr id="4" name="Straight Arrow Connector 3">
            <a:extLst>
              <a:ext uri="{FF2B5EF4-FFF2-40B4-BE49-F238E27FC236}">
                <a16:creationId xmlns:a16="http://schemas.microsoft.com/office/drawing/2014/main" id="{A9BC1EFB-7D86-4C2C-21CD-B065E13D0939}"/>
              </a:ext>
            </a:extLst>
          </p:cNvPr>
          <p:cNvCxnSpPr>
            <a:cxnSpLocks/>
          </p:cNvCxnSpPr>
          <p:nvPr/>
        </p:nvCxnSpPr>
        <p:spPr>
          <a:xfrm flipV="1">
            <a:off x="1167696" y="1796722"/>
            <a:ext cx="4524374" cy="15875"/>
          </a:xfrm>
          <a:prstGeom prst="straightConnector1">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D0AA849-CF79-F1F7-3D34-C9F95F0C501F}"/>
              </a:ext>
            </a:extLst>
          </p:cNvPr>
          <p:cNvCxnSpPr>
            <a:cxnSpLocks/>
          </p:cNvCxnSpPr>
          <p:nvPr/>
        </p:nvCxnSpPr>
        <p:spPr>
          <a:xfrm flipV="1">
            <a:off x="782768" y="956165"/>
            <a:ext cx="5687013" cy="164"/>
          </a:xfrm>
          <a:prstGeom prst="straightConnector1">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53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59C7D27-7BC1-FCEF-88CB-3F2F55219090}"/>
              </a:ext>
            </a:extLst>
          </p:cNvPr>
          <p:cNvSpPr/>
          <p:nvPr/>
        </p:nvSpPr>
        <p:spPr>
          <a:xfrm>
            <a:off x="752475" y="320674"/>
            <a:ext cx="9863666" cy="804334"/>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a typeface="Calibri"/>
              <a:cs typeface="Calibri"/>
            </a:endParaRPr>
          </a:p>
        </p:txBody>
      </p:sp>
      <p:sp>
        <p:nvSpPr>
          <p:cNvPr id="2" name="Title 1">
            <a:extLst>
              <a:ext uri="{FF2B5EF4-FFF2-40B4-BE49-F238E27FC236}">
                <a16:creationId xmlns:a16="http://schemas.microsoft.com/office/drawing/2014/main" id="{1BCB69B0-B38E-9E16-2F49-F94FAF06C0DB}"/>
              </a:ext>
            </a:extLst>
          </p:cNvPr>
          <p:cNvSpPr>
            <a:spLocks noGrp="1"/>
          </p:cNvSpPr>
          <p:nvPr>
            <p:ph type="title"/>
          </p:nvPr>
        </p:nvSpPr>
        <p:spPr>
          <a:xfrm>
            <a:off x="754769" y="404059"/>
            <a:ext cx="10503240" cy="1317097"/>
          </a:xfrm>
        </p:spPr>
        <p:txBody>
          <a:bodyPr/>
          <a:lstStyle/>
          <a:p>
            <a:r>
              <a:rPr lang="en-US" sz="3200" b="1">
                <a:latin typeface="Cavolini"/>
                <a:ea typeface="Calibri Light"/>
                <a:cs typeface="Calibri Light"/>
              </a:rPr>
              <a:t>Summarizing Our Efforts in Bishop's Castle</a:t>
            </a:r>
            <a:endParaRPr lang="en-US" sz="3200" b="1">
              <a:latin typeface="Cavolini"/>
              <a:ea typeface="+mj-lt"/>
              <a:cs typeface="+mj-lt"/>
            </a:endParaRPr>
          </a:p>
          <a:p>
            <a:endParaRPr lang="en-US">
              <a:ea typeface="Calibri Light"/>
              <a:cs typeface="Calibri Light"/>
            </a:endParaRPr>
          </a:p>
        </p:txBody>
      </p:sp>
      <p:sp>
        <p:nvSpPr>
          <p:cNvPr id="3" name="Content Placeholder 2">
            <a:extLst>
              <a:ext uri="{FF2B5EF4-FFF2-40B4-BE49-F238E27FC236}">
                <a16:creationId xmlns:a16="http://schemas.microsoft.com/office/drawing/2014/main" id="{23A6E699-7C50-F685-E3CE-6DACF4DF45C8}"/>
              </a:ext>
            </a:extLst>
          </p:cNvPr>
          <p:cNvSpPr>
            <a:spLocks noGrp="1"/>
          </p:cNvSpPr>
          <p:nvPr>
            <p:ph idx="1"/>
          </p:nvPr>
        </p:nvSpPr>
        <p:spPr>
          <a:xfrm>
            <a:off x="753533" y="1482246"/>
            <a:ext cx="7929426" cy="2661759"/>
          </a:xfrm>
        </p:spPr>
        <p:txBody>
          <a:bodyPr vert="horz" lIns="91440" tIns="45720" rIns="91440" bIns="45720" rtlCol="0" anchor="t">
            <a:noAutofit/>
          </a:bodyPr>
          <a:lstStyle/>
          <a:p>
            <a:pPr>
              <a:lnSpc>
                <a:spcPct val="100000"/>
              </a:lnSpc>
            </a:pPr>
            <a:r>
              <a:rPr lang="en-US" sz="2400">
                <a:latin typeface="Cavolini"/>
                <a:ea typeface="+mn-lt"/>
                <a:cs typeface="+mn-lt"/>
              </a:rPr>
              <a:t>Previous years' work, how it has been built on.</a:t>
            </a:r>
            <a:endParaRPr lang="en-US" sz="2400">
              <a:ea typeface="Calibri"/>
              <a:cs typeface="Calibri"/>
            </a:endParaRPr>
          </a:p>
          <a:p>
            <a:pPr>
              <a:lnSpc>
                <a:spcPct val="100000"/>
              </a:lnSpc>
            </a:pPr>
            <a:r>
              <a:rPr lang="en-US" sz="2400">
                <a:latin typeface="Cavolini"/>
                <a:ea typeface="+mn-lt"/>
                <a:cs typeface="+mn-lt"/>
              </a:rPr>
              <a:t>The positive impact of the Bishop's Castle 2022 Report.</a:t>
            </a:r>
          </a:p>
          <a:p>
            <a:pPr>
              <a:lnSpc>
                <a:spcPct val="100000"/>
              </a:lnSpc>
            </a:pPr>
            <a:r>
              <a:rPr lang="en-US" sz="2400">
                <a:latin typeface="Cavolini"/>
                <a:ea typeface="+mn-lt"/>
                <a:cs typeface="+mn-lt"/>
              </a:rPr>
              <a:t>What has been given to Bishop's Castle.</a:t>
            </a:r>
          </a:p>
          <a:p>
            <a:pPr>
              <a:lnSpc>
                <a:spcPct val="100000"/>
              </a:lnSpc>
            </a:pPr>
            <a:r>
              <a:rPr lang="en-US" sz="2400">
                <a:latin typeface="Cavolini"/>
                <a:ea typeface="+mn-lt"/>
                <a:cs typeface="+mn-lt"/>
              </a:rPr>
              <a:t>Final words.</a:t>
            </a:r>
          </a:p>
          <a:p>
            <a:pPr>
              <a:lnSpc>
                <a:spcPct val="100000"/>
              </a:lnSpc>
            </a:pPr>
            <a:endParaRPr lang="en-US" sz="2400">
              <a:ea typeface="Calibri"/>
              <a:cs typeface="Calibri"/>
            </a:endParaRPr>
          </a:p>
        </p:txBody>
      </p:sp>
      <p:grpSp>
        <p:nvGrpSpPr>
          <p:cNvPr id="8" name="Group 7">
            <a:extLst>
              <a:ext uri="{FF2B5EF4-FFF2-40B4-BE49-F238E27FC236}">
                <a16:creationId xmlns:a16="http://schemas.microsoft.com/office/drawing/2014/main" id="{B9479ED5-74E9-08AD-E92F-6707BECF149C}"/>
              </a:ext>
            </a:extLst>
          </p:cNvPr>
          <p:cNvGrpSpPr/>
          <p:nvPr/>
        </p:nvGrpSpPr>
        <p:grpSpPr>
          <a:xfrm>
            <a:off x="8414154" y="1187565"/>
            <a:ext cx="3317131" cy="3342861"/>
            <a:chOff x="7719888" y="2415233"/>
            <a:chExt cx="4468597" cy="4443527"/>
          </a:xfrm>
        </p:grpSpPr>
        <p:pic>
          <p:nvPicPr>
            <p:cNvPr id="6" name="Picture 15" descr="Shape, circle&#10;&#10;Description automatically generated">
              <a:extLst>
                <a:ext uri="{FF2B5EF4-FFF2-40B4-BE49-F238E27FC236}">
                  <a16:creationId xmlns:a16="http://schemas.microsoft.com/office/drawing/2014/main" id="{0A729D4C-D355-0EA8-C8EB-3969BDBAF8E0}"/>
                </a:ext>
              </a:extLst>
            </p:cNvPr>
            <p:cNvPicPr>
              <a:picLocks noChangeAspect="1"/>
            </p:cNvPicPr>
            <p:nvPr/>
          </p:nvPicPr>
          <p:blipFill>
            <a:blip r:embed="rId2"/>
            <a:stretch>
              <a:fillRect/>
            </a:stretch>
          </p:blipFill>
          <p:spPr>
            <a:xfrm>
              <a:off x="7719888" y="2415233"/>
              <a:ext cx="4468597" cy="4443527"/>
            </a:xfrm>
            <a:prstGeom prst="rect">
              <a:avLst/>
            </a:prstGeom>
          </p:spPr>
        </p:pic>
        <p:pic>
          <p:nvPicPr>
            <p:cNvPr id="4" name="Graphic 4" descr="Agriculture outline">
              <a:extLst>
                <a:ext uri="{FF2B5EF4-FFF2-40B4-BE49-F238E27FC236}">
                  <a16:creationId xmlns:a16="http://schemas.microsoft.com/office/drawing/2014/main" id="{FA55CB51-6228-C9A7-3FCA-58F1722B42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7110" y="2900580"/>
              <a:ext cx="3462866" cy="3462866"/>
            </a:xfrm>
            <a:prstGeom prst="rect">
              <a:avLst/>
            </a:prstGeom>
          </p:spPr>
        </p:pic>
      </p:grpSp>
      <p:pic>
        <p:nvPicPr>
          <p:cNvPr id="15" name="Picture 15" descr="Timeline&#10;&#10;Description automatically generated">
            <a:extLst>
              <a:ext uri="{FF2B5EF4-FFF2-40B4-BE49-F238E27FC236}">
                <a16:creationId xmlns:a16="http://schemas.microsoft.com/office/drawing/2014/main" id="{5C46D3EA-0746-72B7-6154-C3EEC5C82BA9}"/>
              </a:ext>
            </a:extLst>
          </p:cNvPr>
          <p:cNvPicPr>
            <a:picLocks noChangeAspect="1"/>
          </p:cNvPicPr>
          <p:nvPr/>
        </p:nvPicPr>
        <p:blipFill>
          <a:blip r:embed="rId5"/>
          <a:stretch>
            <a:fillRect/>
          </a:stretch>
        </p:blipFill>
        <p:spPr>
          <a:xfrm>
            <a:off x="110067" y="4498754"/>
            <a:ext cx="11997265" cy="2288559"/>
          </a:xfrm>
          <a:prstGeom prst="rect">
            <a:avLst/>
          </a:prstGeom>
        </p:spPr>
      </p:pic>
    </p:spTree>
    <p:extLst>
      <p:ext uri="{BB962C8B-B14F-4D97-AF65-F5344CB8AC3E}">
        <p14:creationId xmlns:p14="http://schemas.microsoft.com/office/powerpoint/2010/main" val="1619649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5" descr="A group of people sitting at a table with laptops&#10;&#10;Description automatically generated">
            <a:extLst>
              <a:ext uri="{FF2B5EF4-FFF2-40B4-BE49-F238E27FC236}">
                <a16:creationId xmlns:a16="http://schemas.microsoft.com/office/drawing/2014/main" id="{CF061BA3-1816-C492-A775-DD4B8DEACC47}"/>
              </a:ext>
            </a:extLst>
          </p:cNvPr>
          <p:cNvPicPr>
            <a:picLocks noChangeAspect="1"/>
          </p:cNvPicPr>
          <p:nvPr/>
        </p:nvPicPr>
        <p:blipFill rotWithShape="1">
          <a:blip r:embed="rId2"/>
          <a:srcRect t="22129" r="-1" b="20980"/>
          <a:stretch/>
        </p:blipFill>
        <p:spPr>
          <a:xfrm>
            <a:off x="320040" y="320040"/>
            <a:ext cx="11548872" cy="4303462"/>
          </a:xfrm>
          <a:prstGeom prst="rect">
            <a:avLst/>
          </a:prstGeom>
        </p:spPr>
      </p:pic>
      <p:sp>
        <p:nvSpPr>
          <p:cNvPr id="52" name="Rectangle 5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290778-3CF1-3B03-D3FC-5BF5CB08A4EA}"/>
              </a:ext>
            </a:extLst>
          </p:cNvPr>
          <p:cNvSpPr>
            <a:spLocks noGrp="1"/>
          </p:cNvSpPr>
          <p:nvPr>
            <p:ph type="title"/>
          </p:nvPr>
        </p:nvSpPr>
        <p:spPr>
          <a:xfrm>
            <a:off x="841248" y="5009083"/>
            <a:ext cx="3538728" cy="1345997"/>
          </a:xfrm>
        </p:spPr>
        <p:txBody>
          <a:bodyPr anchor="ctr">
            <a:normAutofit/>
          </a:bodyPr>
          <a:lstStyle/>
          <a:p>
            <a:r>
              <a:rPr lang="en-US" sz="2000">
                <a:solidFill>
                  <a:schemeClr val="bg1"/>
                </a:solidFill>
                <a:latin typeface="Cavolini"/>
                <a:ea typeface="Calibri Light"/>
                <a:cs typeface="Calibri Light"/>
              </a:rPr>
              <a:t>Acknowledgements</a:t>
            </a:r>
            <a:endParaRPr lang="en-US" sz="2000">
              <a:solidFill>
                <a:schemeClr val="bg1"/>
              </a:solidFill>
              <a:latin typeface="Cavolini"/>
              <a:cs typeface="Cavolini"/>
            </a:endParaRPr>
          </a:p>
        </p:txBody>
      </p:sp>
      <p:cxnSp>
        <p:nvCxnSpPr>
          <p:cNvPr id="54" name="Straight Connector 5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916714-E462-8F26-068F-8151D3394011}"/>
              </a:ext>
            </a:extLst>
          </p:cNvPr>
          <p:cNvSpPr>
            <a:spLocks noGrp="1"/>
          </p:cNvSpPr>
          <p:nvPr>
            <p:ph idx="1"/>
          </p:nvPr>
        </p:nvSpPr>
        <p:spPr>
          <a:xfrm>
            <a:off x="4379976" y="5009083"/>
            <a:ext cx="6976872" cy="1345997"/>
          </a:xfrm>
        </p:spPr>
        <p:txBody>
          <a:bodyPr vert="horz" lIns="91440" tIns="45720" rIns="91440" bIns="45720" rtlCol="0" anchor="ctr">
            <a:normAutofit/>
          </a:bodyPr>
          <a:lstStyle/>
          <a:p>
            <a:endParaRPr lang="en-US" sz="1700">
              <a:solidFill>
                <a:schemeClr val="bg1"/>
              </a:solidFill>
              <a:ea typeface="Calibri"/>
              <a:cs typeface="Calibri"/>
            </a:endParaRPr>
          </a:p>
          <a:p>
            <a:endParaRPr lang="en-US" sz="1700">
              <a:solidFill>
                <a:schemeClr val="bg1"/>
              </a:solidFill>
              <a:ea typeface="Calibri"/>
              <a:cs typeface="Calibri"/>
            </a:endParaRPr>
          </a:p>
        </p:txBody>
      </p:sp>
      <p:sp>
        <p:nvSpPr>
          <p:cNvPr id="47" name="TextBox 46">
            <a:extLst>
              <a:ext uri="{FF2B5EF4-FFF2-40B4-BE49-F238E27FC236}">
                <a16:creationId xmlns:a16="http://schemas.microsoft.com/office/drawing/2014/main" id="{A95DC4F4-B8C0-59EB-962B-DF01A5D19B95}"/>
              </a:ext>
            </a:extLst>
          </p:cNvPr>
          <p:cNvSpPr txBox="1"/>
          <p:nvPr/>
        </p:nvSpPr>
        <p:spPr>
          <a:xfrm>
            <a:off x="4528608" y="5332942"/>
            <a:ext cx="6629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chemeClr val="bg1"/>
                </a:solidFill>
                <a:latin typeface="Cavolini"/>
                <a:ea typeface="Calibri"/>
                <a:cs typeface="Calibri"/>
              </a:rPr>
              <a:t>Thanks to; Keith Whiddon, Hope Robson, The Bishop's Castle wider Community</a:t>
            </a:r>
          </a:p>
          <a:p>
            <a:pPr algn="ctr"/>
            <a:r>
              <a:rPr lang="en-GB">
                <a:solidFill>
                  <a:schemeClr val="bg1"/>
                </a:solidFill>
                <a:latin typeface="Cavolini"/>
                <a:ea typeface="Calibri"/>
                <a:cs typeface="Calibri"/>
              </a:rPr>
              <a:t>And of course, Jean Ross.</a:t>
            </a:r>
          </a:p>
        </p:txBody>
      </p:sp>
    </p:spTree>
    <p:extLst>
      <p:ext uri="{BB962C8B-B14F-4D97-AF65-F5344CB8AC3E}">
        <p14:creationId xmlns:p14="http://schemas.microsoft.com/office/powerpoint/2010/main" val="26517317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8"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1B52A70-1489-B518-1266-F0590C37D115}"/>
              </a:ext>
            </a:extLst>
          </p:cNvPr>
          <p:cNvSpPr>
            <a:spLocks noGrp="1"/>
          </p:cNvSpPr>
          <p:nvPr>
            <p:ph type="title"/>
          </p:nvPr>
        </p:nvSpPr>
        <p:spPr>
          <a:xfrm>
            <a:off x="206241" y="1443247"/>
            <a:ext cx="3855720" cy="4371974"/>
          </a:xfrm>
        </p:spPr>
        <p:txBody>
          <a:bodyPr>
            <a:normAutofit/>
          </a:bodyPr>
          <a:lstStyle/>
          <a:p>
            <a:pPr algn="ctr"/>
            <a:r>
              <a:rPr lang="en-GB" sz="4000">
                <a:latin typeface="Cavolini"/>
                <a:cs typeface="Calibri Light"/>
              </a:rPr>
              <a:t>Introduction to Bishop's Castle</a:t>
            </a:r>
            <a:r>
              <a:rPr lang="en-GB" sz="3600">
                <a:solidFill>
                  <a:schemeClr val="tx2"/>
                </a:solidFill>
                <a:latin typeface="Cavolini"/>
                <a:cs typeface="Calibri Light"/>
              </a:rPr>
              <a:t> </a:t>
            </a:r>
            <a:endParaRPr lang="en-GB" sz="3600">
              <a:solidFill>
                <a:schemeClr val="tx2"/>
              </a:solidFill>
              <a:latin typeface="Cavolini"/>
              <a:cs typeface="Cavolini"/>
            </a:endParaRPr>
          </a:p>
        </p:txBody>
      </p:sp>
      <p:pic>
        <p:nvPicPr>
          <p:cNvPr id="25" name="Picture 11" descr="Shape, circle&#10;&#10;Description automatically generated">
            <a:extLst>
              <a:ext uri="{FF2B5EF4-FFF2-40B4-BE49-F238E27FC236}">
                <a16:creationId xmlns:a16="http://schemas.microsoft.com/office/drawing/2014/main" id="{9114DECB-93EB-573D-7704-348DE19FC2D1}"/>
              </a:ext>
            </a:extLst>
          </p:cNvPr>
          <p:cNvPicPr>
            <a:picLocks noChangeAspect="1"/>
          </p:cNvPicPr>
          <p:nvPr/>
        </p:nvPicPr>
        <p:blipFill>
          <a:blip r:embed="rId2"/>
          <a:stretch>
            <a:fillRect/>
          </a:stretch>
        </p:blipFill>
        <p:spPr>
          <a:xfrm rot="1680000">
            <a:off x="5026601" y="4596289"/>
            <a:ext cx="2179674" cy="2181417"/>
          </a:xfrm>
          <a:prstGeom prst="rect">
            <a:avLst/>
          </a:prstGeom>
        </p:spPr>
      </p:pic>
      <p:pic>
        <p:nvPicPr>
          <p:cNvPr id="27" name="Picture 17" descr="Shape, circle&#10;&#10;Description automatically generated">
            <a:extLst>
              <a:ext uri="{FF2B5EF4-FFF2-40B4-BE49-F238E27FC236}">
                <a16:creationId xmlns:a16="http://schemas.microsoft.com/office/drawing/2014/main" id="{FB4EB05D-BEAE-F3DF-83DB-A1ADB28A8B90}"/>
              </a:ext>
            </a:extLst>
          </p:cNvPr>
          <p:cNvPicPr>
            <a:picLocks noChangeAspect="1"/>
          </p:cNvPicPr>
          <p:nvPr/>
        </p:nvPicPr>
        <p:blipFill>
          <a:blip r:embed="rId3"/>
          <a:stretch>
            <a:fillRect/>
          </a:stretch>
        </p:blipFill>
        <p:spPr>
          <a:xfrm rot="21420000">
            <a:off x="9773215" y="4670573"/>
            <a:ext cx="2269366" cy="2132504"/>
          </a:xfrm>
          <a:prstGeom prst="rect">
            <a:avLst/>
          </a:prstGeom>
        </p:spPr>
      </p:pic>
      <p:pic>
        <p:nvPicPr>
          <p:cNvPr id="9" name="Picture 9">
            <a:extLst>
              <a:ext uri="{FF2B5EF4-FFF2-40B4-BE49-F238E27FC236}">
                <a16:creationId xmlns:a16="http://schemas.microsoft.com/office/drawing/2014/main" id="{F86BBCB2-3E71-6C15-9262-6D5A311D6468}"/>
              </a:ext>
            </a:extLst>
          </p:cNvPr>
          <p:cNvPicPr>
            <a:picLocks noChangeAspect="1"/>
          </p:cNvPicPr>
          <p:nvPr/>
        </p:nvPicPr>
        <p:blipFill rotWithShape="1">
          <a:blip r:embed="rId4"/>
          <a:srcRect l="20444" r="22415" b="3"/>
          <a:stretch/>
        </p:blipFill>
        <p:spPr>
          <a:xfrm>
            <a:off x="5296748" y="4845847"/>
            <a:ext cx="1694804" cy="172622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A3C8A4"/>
            </a:solidFill>
          </a:ln>
        </p:spPr>
      </p:pic>
      <p:pic>
        <p:nvPicPr>
          <p:cNvPr id="32" name="Picture 32">
            <a:extLst>
              <a:ext uri="{FF2B5EF4-FFF2-40B4-BE49-F238E27FC236}">
                <a16:creationId xmlns:a16="http://schemas.microsoft.com/office/drawing/2014/main" id="{81CB7CE9-1CBA-F7FF-39E3-791F85EE387C}"/>
              </a:ext>
            </a:extLst>
          </p:cNvPr>
          <p:cNvPicPr>
            <a:picLocks noChangeAspect="1"/>
          </p:cNvPicPr>
          <p:nvPr/>
        </p:nvPicPr>
        <p:blipFill>
          <a:blip r:embed="rId5"/>
          <a:stretch>
            <a:fillRect/>
          </a:stretch>
        </p:blipFill>
        <p:spPr>
          <a:xfrm>
            <a:off x="10168379" y="4962123"/>
            <a:ext cx="1509860" cy="1537174"/>
          </a:xfrm>
          <a:prstGeom prst="rect">
            <a:avLst/>
          </a:prstGeom>
          <a:ln w="28575">
            <a:noFill/>
          </a:ln>
        </p:spPr>
      </p:pic>
      <p:sp>
        <p:nvSpPr>
          <p:cNvPr id="6" name="Rectangle: Rounded Corners 5">
            <a:extLst>
              <a:ext uri="{FF2B5EF4-FFF2-40B4-BE49-F238E27FC236}">
                <a16:creationId xmlns:a16="http://schemas.microsoft.com/office/drawing/2014/main" id="{58F3F44E-17EC-78F7-BB70-EE07C7668DEC}"/>
              </a:ext>
            </a:extLst>
          </p:cNvPr>
          <p:cNvSpPr/>
          <p:nvPr/>
        </p:nvSpPr>
        <p:spPr>
          <a:xfrm>
            <a:off x="5403128" y="112335"/>
            <a:ext cx="6661606" cy="4493443"/>
          </a:xfrm>
          <a:prstGeom prst="roundRect">
            <a:avLst/>
          </a:prstGeom>
          <a:solidFill>
            <a:schemeClr val="bg1"/>
          </a:solidFill>
          <a:ln w="28575">
            <a:solidFill>
              <a:srgbClr val="A3C8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3" descr="Shape, circle&#10;&#10;Description automatically generated">
            <a:extLst>
              <a:ext uri="{FF2B5EF4-FFF2-40B4-BE49-F238E27FC236}">
                <a16:creationId xmlns:a16="http://schemas.microsoft.com/office/drawing/2014/main" id="{670A44E0-10E8-56DE-6BF9-2DCA55F9412A}"/>
              </a:ext>
            </a:extLst>
          </p:cNvPr>
          <p:cNvPicPr>
            <a:picLocks noChangeAspect="1"/>
          </p:cNvPicPr>
          <p:nvPr/>
        </p:nvPicPr>
        <p:blipFill>
          <a:blip r:embed="rId6"/>
          <a:stretch>
            <a:fillRect/>
          </a:stretch>
        </p:blipFill>
        <p:spPr>
          <a:xfrm>
            <a:off x="7363906" y="4616704"/>
            <a:ext cx="2271859" cy="2141603"/>
          </a:xfrm>
          <a:prstGeom prst="rect">
            <a:avLst/>
          </a:prstGeom>
        </p:spPr>
      </p:pic>
      <p:sp>
        <p:nvSpPr>
          <p:cNvPr id="19" name="Content Placeholder 2">
            <a:extLst>
              <a:ext uri="{FF2B5EF4-FFF2-40B4-BE49-F238E27FC236}">
                <a16:creationId xmlns:a16="http://schemas.microsoft.com/office/drawing/2014/main" id="{7E728C34-00B1-8B9E-66DD-DED4672F1910}"/>
              </a:ext>
            </a:extLst>
          </p:cNvPr>
          <p:cNvSpPr>
            <a:spLocks noGrp="1"/>
          </p:cNvSpPr>
          <p:nvPr>
            <p:ph idx="1"/>
          </p:nvPr>
        </p:nvSpPr>
        <p:spPr>
          <a:xfrm>
            <a:off x="5622476" y="-82274"/>
            <a:ext cx="6509552" cy="5253935"/>
          </a:xfrm>
        </p:spPr>
        <p:txBody>
          <a:bodyPr vert="horz" lIns="91440" tIns="45720" rIns="91440" bIns="45720" rtlCol="0" anchor="ctr">
            <a:normAutofit/>
          </a:bodyPr>
          <a:lstStyle/>
          <a:p>
            <a:r>
              <a:rPr lang="en-AU" sz="1800">
                <a:solidFill>
                  <a:schemeClr val="tx2"/>
                </a:solidFill>
                <a:latin typeface="Cavolini"/>
                <a:ea typeface="+mn-lt"/>
                <a:cs typeface="+mn-lt"/>
              </a:rPr>
              <a:t>Bishop's castle is a small rural town located in the heart of the countryside southwest of Shropshire, West Midlands, England, United Kingdom. </a:t>
            </a:r>
            <a:endParaRPr lang="en-GB" sz="1800">
              <a:solidFill>
                <a:schemeClr val="tx2"/>
              </a:solidFill>
              <a:latin typeface="Cavolini"/>
              <a:ea typeface="+mn-lt"/>
              <a:cs typeface="Cavolini"/>
            </a:endParaRPr>
          </a:p>
          <a:p>
            <a:r>
              <a:rPr lang="en-AU" sz="1800">
                <a:solidFill>
                  <a:schemeClr val="tx2"/>
                </a:solidFill>
                <a:latin typeface="Cavolini"/>
                <a:ea typeface="+mn-lt"/>
                <a:cs typeface="+mn-lt"/>
              </a:rPr>
              <a:t>Bishops Castle is located 1.5 miles from the Welsh boarder, 20 miles southwest of Shrewsbury and 20 miles northwest of Ludlow.</a:t>
            </a:r>
            <a:endParaRPr lang="en-AU" sz="1800">
              <a:solidFill>
                <a:schemeClr val="tx2"/>
              </a:solidFill>
              <a:latin typeface="Cavolini"/>
              <a:ea typeface="+mn-lt"/>
              <a:cs typeface="Calibri"/>
            </a:endParaRPr>
          </a:p>
          <a:p>
            <a:r>
              <a:rPr lang="en-AU" sz="1800">
                <a:solidFill>
                  <a:schemeClr val="tx2"/>
                </a:solidFill>
                <a:latin typeface="Cavolini"/>
                <a:ea typeface="+mn-lt"/>
                <a:cs typeface="+mn-lt"/>
              </a:rPr>
              <a:t>The estimated population is expected to be 1900 residents in 2022,  with primary ethnicity being white.</a:t>
            </a:r>
            <a:endParaRPr lang="en-GB" sz="1800">
              <a:solidFill>
                <a:schemeClr val="tx2"/>
              </a:solidFill>
              <a:latin typeface="Cavolini"/>
              <a:cs typeface="Cavolini"/>
            </a:endParaRPr>
          </a:p>
          <a:p>
            <a:r>
              <a:rPr lang="en-AU" sz="1800">
                <a:solidFill>
                  <a:schemeClr val="tx2"/>
                </a:solidFill>
                <a:latin typeface="Cavolini"/>
                <a:ea typeface="+mn-lt"/>
                <a:cs typeface="+mn-lt"/>
              </a:rPr>
              <a:t>Bishops Castle is a tight-knit community that takes pride in their community's values and beliefs and uses the gifts and talents of the people living in the community.</a:t>
            </a:r>
            <a:endParaRPr lang="en-AU" sz="1800">
              <a:solidFill>
                <a:schemeClr val="tx2"/>
              </a:solidFill>
              <a:latin typeface="Cavolini"/>
              <a:ea typeface="Calibri"/>
              <a:cs typeface="Calibri"/>
            </a:endParaRPr>
          </a:p>
          <a:p>
            <a:endParaRPr lang="en-GB" sz="1800">
              <a:solidFill>
                <a:schemeClr val="tx2"/>
              </a:solidFill>
              <a:cs typeface="Calibri"/>
            </a:endParaRPr>
          </a:p>
        </p:txBody>
      </p:sp>
      <p:pic>
        <p:nvPicPr>
          <p:cNvPr id="8" name="Picture 5" descr="Icon&#10;&#10;Description automatically generated">
            <a:extLst>
              <a:ext uri="{FF2B5EF4-FFF2-40B4-BE49-F238E27FC236}">
                <a16:creationId xmlns:a16="http://schemas.microsoft.com/office/drawing/2014/main" id="{6DF65B96-0804-EFBE-6CA5-51201A6A3A61}"/>
              </a:ext>
            </a:extLst>
          </p:cNvPr>
          <p:cNvPicPr>
            <a:picLocks noChangeAspect="1"/>
          </p:cNvPicPr>
          <p:nvPr/>
        </p:nvPicPr>
        <p:blipFill rotWithShape="1">
          <a:blip r:embed="rId7"/>
          <a:srcRect l="2567" r="12055" b="1"/>
          <a:stretch/>
        </p:blipFill>
        <p:spPr>
          <a:xfrm>
            <a:off x="7769606" y="4877272"/>
            <a:ext cx="1576967" cy="16083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B0E6FF"/>
            </a:solidFill>
          </a:ln>
        </p:spPr>
      </p:pic>
    </p:spTree>
    <p:extLst>
      <p:ext uri="{BB962C8B-B14F-4D97-AF65-F5344CB8AC3E}">
        <p14:creationId xmlns:p14="http://schemas.microsoft.com/office/powerpoint/2010/main" val="80246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A39743-6ABC-79CC-E5A4-FC0D712B102D}"/>
              </a:ext>
            </a:extLst>
          </p:cNvPr>
          <p:cNvSpPr txBox="1"/>
          <p:nvPr/>
        </p:nvSpPr>
        <p:spPr>
          <a:xfrm>
            <a:off x="554966" y="310551"/>
            <a:ext cx="48566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600">
              <a:latin typeface="Calibri Light"/>
              <a:cs typeface="Calibri Light"/>
            </a:endParaRPr>
          </a:p>
        </p:txBody>
      </p:sp>
      <p:sp>
        <p:nvSpPr>
          <p:cNvPr id="3" name="TextBox 2">
            <a:extLst>
              <a:ext uri="{FF2B5EF4-FFF2-40B4-BE49-F238E27FC236}">
                <a16:creationId xmlns:a16="http://schemas.microsoft.com/office/drawing/2014/main" id="{0913FD0C-C825-554B-835F-4736B0FA1DED}"/>
              </a:ext>
            </a:extLst>
          </p:cNvPr>
          <p:cNvSpPr txBox="1"/>
          <p:nvPr/>
        </p:nvSpPr>
        <p:spPr>
          <a:xfrm>
            <a:off x="281797" y="871267"/>
            <a:ext cx="525923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endParaRPr lang="en-US" sz="1400">
              <a:latin typeface="Calibri"/>
              <a:ea typeface="Segoe UI"/>
              <a:cs typeface="Segoe UI"/>
            </a:endParaRPr>
          </a:p>
          <a:p>
            <a:pPr rtl="0"/>
            <a:endParaRPr lang="en-US">
              <a:cs typeface="Segoe UI"/>
            </a:endParaRPr>
          </a:p>
          <a:p>
            <a:endParaRPr lang="en-US">
              <a:cs typeface="Segoe UI"/>
            </a:endParaRPr>
          </a:p>
          <a:p>
            <a:endParaRPr lang="en-US">
              <a:cs typeface="Segoe UI"/>
            </a:endParaRPr>
          </a:p>
        </p:txBody>
      </p:sp>
      <p:pic>
        <p:nvPicPr>
          <p:cNvPr id="8" name="Picture 11" descr="Shape, circle&#10;&#10;Description automatically generated">
            <a:extLst>
              <a:ext uri="{FF2B5EF4-FFF2-40B4-BE49-F238E27FC236}">
                <a16:creationId xmlns:a16="http://schemas.microsoft.com/office/drawing/2014/main" id="{C201F1C9-A31E-DC06-1707-A8CDD0D956E8}"/>
              </a:ext>
            </a:extLst>
          </p:cNvPr>
          <p:cNvPicPr>
            <a:picLocks noChangeAspect="1"/>
          </p:cNvPicPr>
          <p:nvPr/>
        </p:nvPicPr>
        <p:blipFill>
          <a:blip r:embed="rId2"/>
          <a:stretch>
            <a:fillRect/>
          </a:stretch>
        </p:blipFill>
        <p:spPr>
          <a:xfrm rot="-540000">
            <a:off x="6178118" y="2286126"/>
            <a:ext cx="2745284" cy="2747027"/>
          </a:xfrm>
          <a:prstGeom prst="rect">
            <a:avLst/>
          </a:prstGeom>
        </p:spPr>
      </p:pic>
      <p:pic>
        <p:nvPicPr>
          <p:cNvPr id="11" name="Picture 15" descr="Shape, circle&#10;&#10;Description automatically generated">
            <a:extLst>
              <a:ext uri="{FF2B5EF4-FFF2-40B4-BE49-F238E27FC236}">
                <a16:creationId xmlns:a16="http://schemas.microsoft.com/office/drawing/2014/main" id="{0B6D44A9-7D6D-A994-566A-9569315BD852}"/>
              </a:ext>
            </a:extLst>
          </p:cNvPr>
          <p:cNvPicPr>
            <a:picLocks noChangeAspect="1"/>
          </p:cNvPicPr>
          <p:nvPr/>
        </p:nvPicPr>
        <p:blipFill>
          <a:blip r:embed="rId3"/>
          <a:stretch>
            <a:fillRect/>
          </a:stretch>
        </p:blipFill>
        <p:spPr>
          <a:xfrm rot="21420000">
            <a:off x="2647397" y="722405"/>
            <a:ext cx="3621929" cy="3451722"/>
          </a:xfrm>
          <a:prstGeom prst="rect">
            <a:avLst/>
          </a:prstGeom>
        </p:spPr>
      </p:pic>
      <p:sp>
        <p:nvSpPr>
          <p:cNvPr id="21" name="TextBox 20">
            <a:extLst>
              <a:ext uri="{FF2B5EF4-FFF2-40B4-BE49-F238E27FC236}">
                <a16:creationId xmlns:a16="http://schemas.microsoft.com/office/drawing/2014/main" id="{C80019E4-82EF-A9FB-103A-89D59D9708A8}"/>
              </a:ext>
            </a:extLst>
          </p:cNvPr>
          <p:cNvSpPr txBox="1"/>
          <p:nvPr/>
        </p:nvSpPr>
        <p:spPr>
          <a:xfrm>
            <a:off x="3211946" y="1570380"/>
            <a:ext cx="2768077"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avolini"/>
                <a:ea typeface="+mn-lt"/>
                <a:cs typeface="+mn-lt"/>
              </a:rPr>
              <a:t> </a:t>
            </a:r>
            <a:r>
              <a:rPr lang="en-US" sz="1100">
                <a:latin typeface="Cavolini"/>
                <a:ea typeface="+mn-lt"/>
                <a:cs typeface="+mn-lt"/>
              </a:rPr>
              <a:t>Bishop's Castle community is left with minimal health services due to the closure of the health center in 2021, due to limited staffing. The nearest hospital is 20 miles away. For the health center  to reopen, there must be at least 85% of the clinical team as permanent staff.  </a:t>
            </a:r>
            <a:endParaRPr lang="en-GB" sz="1100">
              <a:latin typeface="Cavolini"/>
              <a:ea typeface="+mn-lt"/>
              <a:cs typeface="+mn-lt"/>
            </a:endParaRPr>
          </a:p>
          <a:p>
            <a:pPr algn="ctr"/>
            <a:r>
              <a:rPr lang="en-US" sz="1100">
                <a:latin typeface="Cavolini"/>
                <a:ea typeface="+mn-lt"/>
                <a:cs typeface="+mn-lt"/>
              </a:rPr>
              <a:t>There is one local doctor for around 5000 patients.  </a:t>
            </a:r>
            <a:endParaRPr lang="en-GB" sz="1100">
              <a:latin typeface="Cavolini"/>
              <a:ea typeface="+mn-lt"/>
              <a:cs typeface="+mn-lt"/>
            </a:endParaRPr>
          </a:p>
          <a:p>
            <a:pPr algn="l"/>
            <a:endParaRPr lang="en-GB" sz="1100">
              <a:cs typeface="Calibri"/>
            </a:endParaRPr>
          </a:p>
        </p:txBody>
      </p:sp>
      <p:sp>
        <p:nvSpPr>
          <p:cNvPr id="20" name="TextBox 19">
            <a:extLst>
              <a:ext uri="{FF2B5EF4-FFF2-40B4-BE49-F238E27FC236}">
                <a16:creationId xmlns:a16="http://schemas.microsoft.com/office/drawing/2014/main" id="{9470898E-E32C-11C4-9662-AD5A686C94BE}"/>
              </a:ext>
            </a:extLst>
          </p:cNvPr>
          <p:cNvSpPr txBox="1"/>
          <p:nvPr/>
        </p:nvSpPr>
        <p:spPr>
          <a:xfrm>
            <a:off x="3354672" y="1296201"/>
            <a:ext cx="33901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a:latin typeface="Cavolini"/>
                <a:ea typeface="+mn-lt"/>
                <a:cs typeface="+mn-lt"/>
              </a:rPr>
              <a:t>Health &amp; social services</a:t>
            </a:r>
            <a:endParaRPr lang="en-US" sz="1200" u="sng">
              <a:latin typeface="Cavolini"/>
              <a:cs typeface="Cavolini"/>
            </a:endParaRP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41BD1B6B-A5AA-4042-27A2-D323CF4DDDE0}"/>
                  </a:ext>
                </a:extLst>
              </p14:cNvPr>
              <p14:cNvContentPartPr/>
              <p14:nvPr/>
            </p14:nvContentPartPr>
            <p14:xfrm>
              <a:off x="2823605" y="5294201"/>
              <a:ext cx="9525" cy="9525"/>
            </p14:xfrm>
          </p:contentPart>
        </mc:Choice>
        <mc:Fallback xmlns="">
          <p:pic>
            <p:nvPicPr>
              <p:cNvPr id="28" name="Ink 27">
                <a:extLst>
                  <a:ext uri="{FF2B5EF4-FFF2-40B4-BE49-F238E27FC236}">
                    <a16:creationId xmlns:a16="http://schemas.microsoft.com/office/drawing/2014/main" id="{41BD1B6B-A5AA-4042-27A2-D323CF4DDDE0}"/>
                  </a:ext>
                </a:extLst>
              </p:cNvPr>
              <p:cNvPicPr/>
              <p:nvPr/>
            </p:nvPicPr>
            <p:blipFill>
              <a:blip r:embed="rId5"/>
              <a:stretch>
                <a:fillRect/>
              </a:stretch>
            </p:blipFill>
            <p:spPr>
              <a:xfrm>
                <a:off x="2347355" y="4817951"/>
                <a:ext cx="952500" cy="952500"/>
              </a:xfrm>
              <a:prstGeom prst="rect">
                <a:avLst/>
              </a:prstGeom>
            </p:spPr>
          </p:pic>
        </mc:Fallback>
      </mc:AlternateContent>
      <p:pic>
        <p:nvPicPr>
          <p:cNvPr id="42" name="Picture 17" descr="Shape, circle&#10;&#10;Description automatically generated">
            <a:extLst>
              <a:ext uri="{FF2B5EF4-FFF2-40B4-BE49-F238E27FC236}">
                <a16:creationId xmlns:a16="http://schemas.microsoft.com/office/drawing/2014/main" id="{81C12B13-69C8-8082-14AD-E5F8AC67748A}"/>
              </a:ext>
            </a:extLst>
          </p:cNvPr>
          <p:cNvPicPr>
            <a:picLocks noChangeAspect="1"/>
          </p:cNvPicPr>
          <p:nvPr/>
        </p:nvPicPr>
        <p:blipFill>
          <a:blip r:embed="rId6"/>
          <a:stretch>
            <a:fillRect/>
          </a:stretch>
        </p:blipFill>
        <p:spPr>
          <a:xfrm rot="-180000">
            <a:off x="3814576" y="3986530"/>
            <a:ext cx="2984232" cy="2933781"/>
          </a:xfrm>
          <a:prstGeom prst="rect">
            <a:avLst/>
          </a:prstGeom>
        </p:spPr>
      </p:pic>
      <p:sp>
        <p:nvSpPr>
          <p:cNvPr id="43" name="TextBox 42">
            <a:extLst>
              <a:ext uri="{FF2B5EF4-FFF2-40B4-BE49-F238E27FC236}">
                <a16:creationId xmlns:a16="http://schemas.microsoft.com/office/drawing/2014/main" id="{CEC10D0D-6C44-AA17-4C63-22EC7FA3806E}"/>
              </a:ext>
            </a:extLst>
          </p:cNvPr>
          <p:cNvSpPr txBox="1"/>
          <p:nvPr/>
        </p:nvSpPr>
        <p:spPr>
          <a:xfrm>
            <a:off x="3794742" y="4153719"/>
            <a:ext cx="251339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r>
              <a:rPr lang="en-US" sz="1200" b="1" u="sng">
                <a:latin typeface="Cavolini"/>
                <a:ea typeface="+mn-lt"/>
                <a:cs typeface="+mn-lt"/>
              </a:rPr>
              <a:t>Housing</a:t>
            </a:r>
            <a:endParaRPr lang="en-GB" sz="1400" u="sng">
              <a:latin typeface="Cavolini"/>
              <a:ea typeface="+mn-lt"/>
              <a:cs typeface="+mn-lt"/>
            </a:endParaRPr>
          </a:p>
          <a:p>
            <a:pPr lvl="1" algn="ctr"/>
            <a:endParaRPr lang="en-US" sz="1200">
              <a:latin typeface="Cavolini"/>
              <a:ea typeface="+mn-lt"/>
              <a:cs typeface="+mn-lt"/>
            </a:endParaRPr>
          </a:p>
          <a:p>
            <a:pPr lvl="1" algn="ctr"/>
            <a:r>
              <a:rPr lang="en-US" sz="1200">
                <a:latin typeface="Cavolini"/>
                <a:ea typeface="+mn-lt"/>
                <a:cs typeface="+mn-lt"/>
              </a:rPr>
              <a:t>The average rental price averages between £100 to £300 per week. Average price to own a home is £280,000. With the price of living increasing, families are looking to move to the outskirts of the English border. </a:t>
            </a:r>
            <a:r>
              <a:rPr lang="en-US" sz="1400">
                <a:latin typeface="Cavolini"/>
                <a:ea typeface="+mn-lt"/>
                <a:cs typeface="+mn-lt"/>
              </a:rPr>
              <a:t> </a:t>
            </a:r>
            <a:endParaRPr lang="en-GB" sz="1400">
              <a:latin typeface="Cavolini"/>
              <a:ea typeface="+mn-lt"/>
              <a:cs typeface="+mn-lt"/>
            </a:endParaRPr>
          </a:p>
          <a:p>
            <a:pPr algn="ctr"/>
            <a:endParaRPr lang="en-GB">
              <a:ea typeface="Calibri" panose="020F0502020204030204"/>
              <a:cs typeface="Calibri"/>
            </a:endParaRPr>
          </a:p>
        </p:txBody>
      </p:sp>
      <p:pic>
        <p:nvPicPr>
          <p:cNvPr id="44" name="Picture 11" descr="Shape, circle&#10;&#10;Description automatically generated">
            <a:extLst>
              <a:ext uri="{FF2B5EF4-FFF2-40B4-BE49-F238E27FC236}">
                <a16:creationId xmlns:a16="http://schemas.microsoft.com/office/drawing/2014/main" id="{2FE80D8B-613A-A38D-311C-ED293AABBD7A}"/>
              </a:ext>
            </a:extLst>
          </p:cNvPr>
          <p:cNvPicPr>
            <a:picLocks noChangeAspect="1"/>
          </p:cNvPicPr>
          <p:nvPr/>
        </p:nvPicPr>
        <p:blipFill>
          <a:blip r:embed="rId2"/>
          <a:stretch>
            <a:fillRect/>
          </a:stretch>
        </p:blipFill>
        <p:spPr>
          <a:xfrm rot="-180000">
            <a:off x="193003" y="3098676"/>
            <a:ext cx="3459132" cy="3805927"/>
          </a:xfrm>
          <a:prstGeom prst="rect">
            <a:avLst/>
          </a:prstGeom>
        </p:spPr>
      </p:pic>
      <p:sp>
        <p:nvSpPr>
          <p:cNvPr id="45" name="TextBox 44">
            <a:extLst>
              <a:ext uri="{FF2B5EF4-FFF2-40B4-BE49-F238E27FC236}">
                <a16:creationId xmlns:a16="http://schemas.microsoft.com/office/drawing/2014/main" id="{9DC22165-3C42-4B7E-9A40-C2AD8B445610}"/>
              </a:ext>
            </a:extLst>
          </p:cNvPr>
          <p:cNvSpPr txBox="1"/>
          <p:nvPr/>
        </p:nvSpPr>
        <p:spPr>
          <a:xfrm>
            <a:off x="646300" y="3706131"/>
            <a:ext cx="256177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latin typeface="Cavolini"/>
                <a:ea typeface="+mn-lt"/>
                <a:cs typeface="+mn-lt"/>
              </a:rPr>
              <a:t>Poverty</a:t>
            </a:r>
            <a:endParaRPr lang="en-GB" sz="1200" u="sng">
              <a:latin typeface="Cavolini"/>
              <a:ea typeface="+mn-lt"/>
              <a:cs typeface="+mn-lt"/>
            </a:endParaRPr>
          </a:p>
          <a:p>
            <a:pPr algn="ctr"/>
            <a:endParaRPr lang="en-GB" sz="1200" b="1">
              <a:latin typeface="Cavolini"/>
              <a:ea typeface="+mn-lt"/>
              <a:cs typeface="+mn-lt"/>
            </a:endParaRPr>
          </a:p>
          <a:p>
            <a:pPr algn="ctr"/>
            <a:r>
              <a:rPr lang="en-GB" sz="1200">
                <a:latin typeface="Cavolini"/>
                <a:ea typeface="+mn-lt"/>
                <a:cs typeface="+mn-lt"/>
              </a:rPr>
              <a:t>Many families in Bishop's Castle are having to decide to heat their homes or to eat due to the price of living being significantly high.  a standard shop for groceries is £34, Clun is 11 minutes out of town and costs £40 Travelling to Ludlow is 30 minutes out of town and cost is £18. </a:t>
            </a:r>
            <a:endParaRPr lang="en-US" sz="1200">
              <a:latin typeface="Cavolini"/>
              <a:cs typeface="Cavolini"/>
            </a:endParaRPr>
          </a:p>
          <a:p>
            <a:br>
              <a:rPr lang="en-US"/>
            </a:br>
            <a:endParaRPr lang="en-US"/>
          </a:p>
        </p:txBody>
      </p:sp>
      <p:pic>
        <p:nvPicPr>
          <p:cNvPr id="46" name="Picture 15" descr="Shape, circle&#10;&#10;Description automatically generated">
            <a:extLst>
              <a:ext uri="{FF2B5EF4-FFF2-40B4-BE49-F238E27FC236}">
                <a16:creationId xmlns:a16="http://schemas.microsoft.com/office/drawing/2014/main" id="{19DC5986-7737-4BD6-54D9-8EBCF4E3C8E4}"/>
              </a:ext>
            </a:extLst>
          </p:cNvPr>
          <p:cNvPicPr>
            <a:picLocks noChangeAspect="1"/>
          </p:cNvPicPr>
          <p:nvPr/>
        </p:nvPicPr>
        <p:blipFill>
          <a:blip r:embed="rId3"/>
          <a:stretch>
            <a:fillRect/>
          </a:stretch>
        </p:blipFill>
        <p:spPr>
          <a:xfrm>
            <a:off x="8312463" y="4450997"/>
            <a:ext cx="2822505" cy="2499846"/>
          </a:xfrm>
          <a:prstGeom prst="rect">
            <a:avLst/>
          </a:prstGeom>
        </p:spPr>
      </p:pic>
      <p:sp>
        <p:nvSpPr>
          <p:cNvPr id="47" name="TextBox 46">
            <a:extLst>
              <a:ext uri="{FF2B5EF4-FFF2-40B4-BE49-F238E27FC236}">
                <a16:creationId xmlns:a16="http://schemas.microsoft.com/office/drawing/2014/main" id="{4B6040EF-CCAD-8969-D80F-8FF5E894B254}"/>
              </a:ext>
            </a:extLst>
          </p:cNvPr>
          <p:cNvSpPr txBox="1"/>
          <p:nvPr/>
        </p:nvSpPr>
        <p:spPr>
          <a:xfrm>
            <a:off x="6521615" y="2662171"/>
            <a:ext cx="2162629"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latin typeface="Cavolini"/>
                <a:ea typeface="+mn-lt"/>
                <a:cs typeface="+mn-lt"/>
              </a:rPr>
              <a:t>Employment</a:t>
            </a:r>
            <a:r>
              <a:rPr lang="en-GB" sz="1200" b="1">
                <a:latin typeface="Cavolini"/>
                <a:ea typeface="+mn-lt"/>
                <a:cs typeface="+mn-lt"/>
              </a:rPr>
              <a:t> </a:t>
            </a:r>
            <a:endParaRPr lang="en-GB" sz="1200">
              <a:latin typeface="Cavolini"/>
              <a:ea typeface="+mn-lt"/>
              <a:cs typeface="+mn-lt"/>
            </a:endParaRPr>
          </a:p>
          <a:p>
            <a:endParaRPr lang="en-GB" sz="1200" b="1">
              <a:latin typeface="Cavolini"/>
              <a:ea typeface="+mn-lt"/>
              <a:cs typeface="+mn-lt"/>
            </a:endParaRPr>
          </a:p>
          <a:p>
            <a:pPr algn="ctr"/>
            <a:r>
              <a:rPr lang="en-GB" sz="1200">
                <a:latin typeface="Cavolini"/>
                <a:ea typeface="+mn-lt"/>
                <a:cs typeface="+mn-lt"/>
              </a:rPr>
              <a:t>Limited job opportunities for youth finishing school.  There is a high proportion of self-employed individuals within the community</a:t>
            </a:r>
            <a:r>
              <a:rPr lang="en-GB" sz="1100">
                <a:latin typeface="Cavolini"/>
                <a:ea typeface="+mn-lt"/>
                <a:cs typeface="+mn-lt"/>
              </a:rPr>
              <a:t>. </a:t>
            </a:r>
            <a:endParaRPr lang="en-US" sz="1100">
              <a:latin typeface="Cavolini"/>
              <a:cs typeface="Calibri"/>
            </a:endParaRPr>
          </a:p>
          <a:p>
            <a:br>
              <a:rPr lang="en-US"/>
            </a:br>
            <a:endParaRPr lang="en-US"/>
          </a:p>
        </p:txBody>
      </p:sp>
      <p:pic>
        <p:nvPicPr>
          <p:cNvPr id="51" name="Picture 17" descr="Shape, circle&#10;&#10;Description automatically generated">
            <a:extLst>
              <a:ext uri="{FF2B5EF4-FFF2-40B4-BE49-F238E27FC236}">
                <a16:creationId xmlns:a16="http://schemas.microsoft.com/office/drawing/2014/main" id="{3EE56A5A-4C52-12F2-2762-3C7958010604}"/>
              </a:ext>
            </a:extLst>
          </p:cNvPr>
          <p:cNvPicPr>
            <a:picLocks noChangeAspect="1"/>
          </p:cNvPicPr>
          <p:nvPr/>
        </p:nvPicPr>
        <p:blipFill>
          <a:blip r:embed="rId6"/>
          <a:stretch>
            <a:fillRect/>
          </a:stretch>
        </p:blipFill>
        <p:spPr>
          <a:xfrm>
            <a:off x="150" y="308986"/>
            <a:ext cx="2645565" cy="2812830"/>
          </a:xfrm>
          <a:prstGeom prst="rect">
            <a:avLst/>
          </a:prstGeom>
        </p:spPr>
      </p:pic>
      <p:sp>
        <p:nvSpPr>
          <p:cNvPr id="52" name="TextBox 51">
            <a:extLst>
              <a:ext uri="{FF2B5EF4-FFF2-40B4-BE49-F238E27FC236}">
                <a16:creationId xmlns:a16="http://schemas.microsoft.com/office/drawing/2014/main" id="{D87A4DCC-A253-B027-D0B2-0394F34E5B7A}"/>
              </a:ext>
            </a:extLst>
          </p:cNvPr>
          <p:cNvSpPr txBox="1"/>
          <p:nvPr/>
        </p:nvSpPr>
        <p:spPr>
          <a:xfrm>
            <a:off x="234468" y="744410"/>
            <a:ext cx="217472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Cavolini"/>
                <a:cs typeface="Calibri"/>
              </a:rPr>
              <a:t>          </a:t>
            </a:r>
            <a:r>
              <a:rPr lang="en-GB" sz="1200" b="1" u="sng">
                <a:latin typeface="Cavolini"/>
                <a:cs typeface="Calibri"/>
              </a:rPr>
              <a:t>Education</a:t>
            </a:r>
            <a:endParaRPr lang="en-US" sz="1200" u="sng">
              <a:latin typeface="Cavolini"/>
              <a:cs typeface="Calibri"/>
            </a:endParaRPr>
          </a:p>
          <a:p>
            <a:endParaRPr lang="en-GB" sz="1200" b="1" u="sng">
              <a:latin typeface="Cavolini"/>
              <a:ea typeface="+mn-lt"/>
              <a:cs typeface="+mn-lt"/>
            </a:endParaRPr>
          </a:p>
          <a:p>
            <a:pPr algn="ctr"/>
            <a:r>
              <a:rPr lang="en-GB" sz="1200">
                <a:latin typeface="Cavolini"/>
                <a:ea typeface="+mn-lt"/>
                <a:cs typeface="+mn-lt"/>
              </a:rPr>
              <a:t> Only one community college in Bishop's Castle. Finishes when adolescence reaches the age of 16, then must travel out of town for further education. </a:t>
            </a:r>
            <a:endParaRPr lang="en-US" sz="1200">
              <a:latin typeface="Cavolini"/>
              <a:cs typeface="Calibri"/>
            </a:endParaRPr>
          </a:p>
        </p:txBody>
      </p:sp>
      <p:sp>
        <p:nvSpPr>
          <p:cNvPr id="57" name="TextBox 56">
            <a:extLst>
              <a:ext uri="{FF2B5EF4-FFF2-40B4-BE49-F238E27FC236}">
                <a16:creationId xmlns:a16="http://schemas.microsoft.com/office/drawing/2014/main" id="{C6C6BE96-1D7F-F27A-792B-8C0EE1E66735}"/>
              </a:ext>
            </a:extLst>
          </p:cNvPr>
          <p:cNvSpPr txBox="1"/>
          <p:nvPr/>
        </p:nvSpPr>
        <p:spPr>
          <a:xfrm>
            <a:off x="8150318" y="4778196"/>
            <a:ext cx="287396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r>
              <a:rPr lang="en-US" sz="1200" b="1" u="sng">
                <a:latin typeface="Cavolini"/>
                <a:ea typeface="+mn-lt"/>
                <a:cs typeface="+mn-lt"/>
              </a:rPr>
              <a:t>Transport </a:t>
            </a:r>
            <a:endParaRPr lang="en-US" sz="1200" u="sng">
              <a:latin typeface="Cavolini"/>
              <a:ea typeface="+mn-lt"/>
              <a:cs typeface="+mn-lt"/>
            </a:endParaRPr>
          </a:p>
          <a:p>
            <a:pPr lvl="1" algn="ctr"/>
            <a:endParaRPr lang="en-US" sz="1200" b="1">
              <a:latin typeface="Cavolini"/>
              <a:ea typeface="+mn-lt"/>
              <a:cs typeface="+mn-lt"/>
            </a:endParaRPr>
          </a:p>
          <a:p>
            <a:pPr lvl="1" algn="ctr"/>
            <a:r>
              <a:rPr lang="en-US" sz="1200">
                <a:latin typeface="Cavolini"/>
                <a:ea typeface="+mn-lt"/>
                <a:cs typeface="+mn-lt"/>
              </a:rPr>
              <a:t>Main forms of transport are personal cars, cycling, walking and by bus. The bus service is limited within Bishop's Castle.</a:t>
            </a:r>
            <a:r>
              <a:rPr lang="en-US">
                <a:ea typeface="+mn-lt"/>
                <a:cs typeface="+mn-lt"/>
              </a:rPr>
              <a:t>  </a:t>
            </a:r>
            <a:endParaRPr lang="en-GB">
              <a:ea typeface="+mn-lt"/>
              <a:cs typeface="+mn-lt"/>
            </a:endParaRPr>
          </a:p>
          <a:p>
            <a:endParaRPr lang="en-GB">
              <a:ea typeface="+mn-lt"/>
              <a:cs typeface="+mn-lt"/>
            </a:endParaRPr>
          </a:p>
          <a:p>
            <a:pPr algn="l"/>
            <a:endParaRPr lang="en-GB">
              <a:cs typeface="Calibri"/>
            </a:endParaRPr>
          </a:p>
        </p:txBody>
      </p:sp>
      <p:pic>
        <p:nvPicPr>
          <p:cNvPr id="58" name="Picture 17" descr="Shape, circle&#10;&#10;Description automatically generated">
            <a:extLst>
              <a:ext uri="{FF2B5EF4-FFF2-40B4-BE49-F238E27FC236}">
                <a16:creationId xmlns:a16="http://schemas.microsoft.com/office/drawing/2014/main" id="{B835611A-ADFB-A2F5-25C0-5B9E1904FBEC}"/>
              </a:ext>
            </a:extLst>
          </p:cNvPr>
          <p:cNvPicPr>
            <a:picLocks noChangeAspect="1"/>
          </p:cNvPicPr>
          <p:nvPr/>
        </p:nvPicPr>
        <p:blipFill>
          <a:blip r:embed="rId6"/>
          <a:stretch>
            <a:fillRect/>
          </a:stretch>
        </p:blipFill>
        <p:spPr>
          <a:xfrm rot="-180000">
            <a:off x="8968241" y="1378216"/>
            <a:ext cx="3219289" cy="3011599"/>
          </a:xfrm>
          <a:prstGeom prst="rect">
            <a:avLst/>
          </a:prstGeom>
        </p:spPr>
      </p:pic>
      <p:sp>
        <p:nvSpPr>
          <p:cNvPr id="59" name="TextBox 58">
            <a:extLst>
              <a:ext uri="{FF2B5EF4-FFF2-40B4-BE49-F238E27FC236}">
                <a16:creationId xmlns:a16="http://schemas.microsoft.com/office/drawing/2014/main" id="{AD595C98-0D98-7B18-8880-4C09BC736829}"/>
              </a:ext>
            </a:extLst>
          </p:cNvPr>
          <p:cNvSpPr txBox="1"/>
          <p:nvPr/>
        </p:nvSpPr>
        <p:spPr>
          <a:xfrm>
            <a:off x="9589752" y="1859527"/>
            <a:ext cx="1981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u="sng">
                <a:latin typeface="Cavolini"/>
                <a:ea typeface="+mn-lt"/>
                <a:cs typeface="+mn-lt"/>
              </a:rPr>
              <a:t>Communication</a:t>
            </a:r>
            <a:endParaRPr lang="en-US" sz="1400" u="sng">
              <a:latin typeface="Cavolini"/>
              <a:ea typeface="+mn-lt"/>
              <a:cs typeface="Cavolini"/>
            </a:endParaRPr>
          </a:p>
          <a:p>
            <a:pPr algn="ctr"/>
            <a:endParaRPr lang="en-US" sz="1400">
              <a:latin typeface="Cavolini"/>
              <a:ea typeface="+mn-lt"/>
              <a:cs typeface="Cavolini"/>
            </a:endParaRPr>
          </a:p>
          <a:p>
            <a:pPr algn="ctr"/>
            <a:r>
              <a:rPr lang="en-GB" sz="1400">
                <a:latin typeface="Cavolini"/>
                <a:ea typeface="+mn-lt"/>
                <a:cs typeface="+mn-lt"/>
              </a:rPr>
              <a:t>Interactive Moodle hub is still under development and not yet launched to community members. </a:t>
            </a:r>
            <a:endParaRPr lang="en-US" sz="1400">
              <a:latin typeface="Cavolini"/>
              <a:cs typeface="Cavolini"/>
            </a:endParaRPr>
          </a:p>
          <a:p>
            <a:pPr algn="ctr"/>
            <a:br>
              <a:rPr lang="en-US"/>
            </a:br>
            <a:endParaRPr lang="en-US">
              <a:ea typeface="Calibri" panose="020F0502020204030204"/>
              <a:cs typeface="Calibri" panose="020F0502020204030204"/>
            </a:endParaRPr>
          </a:p>
        </p:txBody>
      </p:sp>
      <p:pic>
        <p:nvPicPr>
          <p:cNvPr id="63" name="Picture 63" descr="A picture containing text&#10;&#10;Description automatically generated">
            <a:extLst>
              <a:ext uri="{FF2B5EF4-FFF2-40B4-BE49-F238E27FC236}">
                <a16:creationId xmlns:a16="http://schemas.microsoft.com/office/drawing/2014/main" id="{B4CBA919-1F4A-1CFF-C37E-3C6E352B20E1}"/>
              </a:ext>
            </a:extLst>
          </p:cNvPr>
          <p:cNvPicPr>
            <a:picLocks noChangeAspect="1"/>
          </p:cNvPicPr>
          <p:nvPr/>
        </p:nvPicPr>
        <p:blipFill>
          <a:blip r:embed="rId7"/>
          <a:stretch>
            <a:fillRect/>
          </a:stretch>
        </p:blipFill>
        <p:spPr>
          <a:xfrm>
            <a:off x="6262777" y="812054"/>
            <a:ext cx="3275161" cy="1165099"/>
          </a:xfrm>
          <a:prstGeom prst="rect">
            <a:avLst/>
          </a:prstGeom>
        </p:spPr>
      </p:pic>
      <p:cxnSp>
        <p:nvCxnSpPr>
          <p:cNvPr id="4" name="Straight Arrow Connector 3">
            <a:extLst>
              <a:ext uri="{FF2B5EF4-FFF2-40B4-BE49-F238E27FC236}">
                <a16:creationId xmlns:a16="http://schemas.microsoft.com/office/drawing/2014/main" id="{F26F9D3C-DAE3-7773-7B56-47CBAC76C98C}"/>
              </a:ext>
            </a:extLst>
          </p:cNvPr>
          <p:cNvCxnSpPr>
            <a:cxnSpLocks/>
          </p:cNvCxnSpPr>
          <p:nvPr/>
        </p:nvCxnSpPr>
        <p:spPr>
          <a:xfrm flipV="1">
            <a:off x="5134808" y="767628"/>
            <a:ext cx="6873220" cy="164"/>
          </a:xfrm>
          <a:prstGeom prst="straightConnector1">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11518A7-2599-9CC8-039D-6C5F862E13B3}"/>
              </a:ext>
            </a:extLst>
          </p:cNvPr>
          <p:cNvSpPr txBox="1"/>
          <p:nvPr/>
        </p:nvSpPr>
        <p:spPr>
          <a:xfrm>
            <a:off x="5049293" y="162687"/>
            <a:ext cx="74460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latin typeface="Cavolini"/>
                <a:ea typeface="+mn-lt"/>
                <a:cs typeface="+mn-lt"/>
              </a:rPr>
              <a:t>Community Assessment</a:t>
            </a:r>
            <a:endParaRPr lang="en-GB" sz="3200" b="1">
              <a:latin typeface="Cavolini"/>
              <a:ea typeface="Calibri"/>
              <a:cs typeface="Calibri"/>
            </a:endParaRPr>
          </a:p>
        </p:txBody>
      </p:sp>
    </p:spTree>
    <p:extLst>
      <p:ext uri="{BB962C8B-B14F-4D97-AF65-F5344CB8AC3E}">
        <p14:creationId xmlns:p14="http://schemas.microsoft.com/office/powerpoint/2010/main" val="979084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8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Timeline&#10;&#10;Description automatically generated">
            <a:extLst>
              <a:ext uri="{FF2B5EF4-FFF2-40B4-BE49-F238E27FC236}">
                <a16:creationId xmlns:a16="http://schemas.microsoft.com/office/drawing/2014/main" id="{C42879F1-39FA-21CD-5CC3-7988D079AFC3}"/>
              </a:ext>
            </a:extLst>
          </p:cNvPr>
          <p:cNvPicPr>
            <a:picLocks noChangeAspect="1"/>
          </p:cNvPicPr>
          <p:nvPr/>
        </p:nvPicPr>
        <p:blipFill rotWithShape="1">
          <a:blip r:embed="rId2"/>
          <a:srcRect l="909" t="978" r="182" b="244"/>
          <a:stretch/>
        </p:blipFill>
        <p:spPr>
          <a:xfrm>
            <a:off x="2344440" y="643467"/>
            <a:ext cx="7503119" cy="5571066"/>
          </a:xfrm>
          <a:prstGeom prst="rect">
            <a:avLst/>
          </a:prstGeom>
        </p:spPr>
      </p:pic>
    </p:spTree>
    <p:extLst>
      <p:ext uri="{BB962C8B-B14F-4D97-AF65-F5344CB8AC3E}">
        <p14:creationId xmlns:p14="http://schemas.microsoft.com/office/powerpoint/2010/main" val="1487850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DC0B209-1522-94E5-6C2E-39564AA6F8A8}"/>
              </a:ext>
            </a:extLst>
          </p:cNvPr>
          <p:cNvSpPr/>
          <p:nvPr/>
        </p:nvSpPr>
        <p:spPr>
          <a:xfrm>
            <a:off x="896460" y="995621"/>
            <a:ext cx="10119580" cy="1985351"/>
          </a:xfrm>
          <a:prstGeom prst="roundRect">
            <a:avLst>
              <a:gd name="adj" fmla="val 8250"/>
            </a:avLst>
          </a:prstGeom>
          <a:solidFill>
            <a:srgbClr val="BDDDCB"/>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2400" u="sng">
                <a:solidFill>
                  <a:schemeClr val="tx1"/>
                </a:solidFill>
                <a:latin typeface="Cavolini"/>
                <a:cs typeface="Cavolini"/>
              </a:rPr>
              <a:t>Research question:</a:t>
            </a:r>
          </a:p>
          <a:p>
            <a:pPr lvl="0"/>
            <a:endParaRPr lang="en-US" u="sng">
              <a:solidFill>
                <a:schemeClr val="tx1"/>
              </a:solidFill>
              <a:latin typeface="Cavolini" panose="03000502040302020204" pitchFamily="66" charset="0"/>
              <a:cs typeface="Cavolini" panose="03000502040302020204" pitchFamily="66" charset="0"/>
            </a:endParaRPr>
          </a:p>
          <a:p>
            <a:pPr lvl="0"/>
            <a:r>
              <a:rPr lang="en-GB" sz="2200">
                <a:solidFill>
                  <a:schemeClr val="tx1"/>
                </a:solidFill>
                <a:latin typeface="Cavolini"/>
                <a:cs typeface="Cavolini"/>
              </a:rPr>
              <a:t>“</a:t>
            </a:r>
            <a:r>
              <a:rPr lang="en-GB" sz="2000">
                <a:solidFill>
                  <a:schemeClr val="tx1"/>
                </a:solidFill>
                <a:latin typeface="Cavolini"/>
                <a:cs typeface="Cavolini"/>
              </a:rPr>
              <a:t>To promote the mental well-being of the youth in Bishop’s Castle, are there opportunities within the community to sustain and improve mental well-being?”</a:t>
            </a:r>
            <a:endParaRPr lang="en-US" sz="2000">
              <a:solidFill>
                <a:schemeClr val="tx1"/>
              </a:solidFill>
              <a:latin typeface="Cavolini"/>
              <a:cs typeface="Cavolini"/>
            </a:endParaRPr>
          </a:p>
          <a:p>
            <a:pPr algn="ctr"/>
            <a:endParaRPr lang="en-US"/>
          </a:p>
        </p:txBody>
      </p:sp>
      <p:sp>
        <p:nvSpPr>
          <p:cNvPr id="10" name="Rounded Rectangle 9">
            <a:extLst>
              <a:ext uri="{FF2B5EF4-FFF2-40B4-BE49-F238E27FC236}">
                <a16:creationId xmlns:a16="http://schemas.microsoft.com/office/drawing/2014/main" id="{50EE2000-3899-05E9-F26D-F8B5D3BC365B}"/>
              </a:ext>
            </a:extLst>
          </p:cNvPr>
          <p:cNvSpPr/>
          <p:nvPr/>
        </p:nvSpPr>
        <p:spPr>
          <a:xfrm>
            <a:off x="5393903" y="2526262"/>
            <a:ext cx="4823985" cy="2800210"/>
          </a:xfrm>
          <a:prstGeom prst="roundRect">
            <a:avLst>
              <a:gd name="adj" fmla="val 27461"/>
            </a:avLst>
          </a:prstGeom>
          <a:solidFill>
            <a:srgbClr val="A7F595"/>
          </a:solidFill>
          <a:ln>
            <a:solidFill>
              <a:srgbClr val="72E57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u="sng">
                <a:solidFill>
                  <a:schemeClr val="tx1"/>
                </a:solidFill>
                <a:latin typeface="Cavolini"/>
                <a:cs typeface="Cavolini"/>
              </a:rPr>
              <a:t>Five main points: </a:t>
            </a:r>
            <a:endParaRPr lang="en-GB" sz="2400" u="sng">
              <a:solidFill>
                <a:schemeClr val="tx1"/>
              </a:solidFill>
              <a:latin typeface="Cavolini" panose="03000502040302020204" pitchFamily="66" charset="0"/>
              <a:cs typeface="Cavolini" panose="03000502040302020204" pitchFamily="66" charset="0"/>
            </a:endParaRPr>
          </a:p>
          <a:p>
            <a:pPr marL="342900" indent="-342900" algn="ctr">
              <a:buFont typeface="Courier New" panose="020B0604020202020204" pitchFamily="34" charset="0"/>
              <a:buChar char="o"/>
            </a:pPr>
            <a:r>
              <a:rPr lang="en-GB" sz="2400">
                <a:solidFill>
                  <a:schemeClr val="tx1"/>
                </a:solidFill>
                <a:latin typeface="Cavolini"/>
                <a:cs typeface="Cavolini"/>
              </a:rPr>
              <a:t>Mental wellbeing</a:t>
            </a:r>
          </a:p>
          <a:p>
            <a:pPr marL="342900" indent="-342900" algn="ctr">
              <a:buFont typeface="Courier New" panose="020B0604020202020204" pitchFamily="34" charset="0"/>
              <a:buChar char="o"/>
            </a:pPr>
            <a:r>
              <a:rPr lang="en-GB" sz="2400">
                <a:solidFill>
                  <a:schemeClr val="tx1"/>
                </a:solidFill>
                <a:latin typeface="Cavolini"/>
                <a:cs typeface="Cavolini"/>
              </a:rPr>
              <a:t>Mental-ill health</a:t>
            </a:r>
          </a:p>
          <a:p>
            <a:pPr marL="342900" indent="-342900" algn="ctr">
              <a:buFont typeface="Courier New" panose="020B0604020202020204" pitchFamily="34" charset="0"/>
              <a:buChar char="o"/>
            </a:pPr>
            <a:r>
              <a:rPr lang="en-GB" sz="2400">
                <a:solidFill>
                  <a:schemeClr val="tx1"/>
                </a:solidFill>
                <a:latin typeface="Cavolini"/>
                <a:cs typeface="Cavolini"/>
              </a:rPr>
              <a:t>Youth</a:t>
            </a:r>
          </a:p>
          <a:p>
            <a:pPr marL="342900" indent="-342900" algn="ctr">
              <a:buFont typeface="Courier New" panose="020B0604020202020204" pitchFamily="34" charset="0"/>
              <a:buChar char="o"/>
            </a:pPr>
            <a:r>
              <a:rPr lang="en-GB" sz="2400">
                <a:solidFill>
                  <a:schemeClr val="tx1"/>
                </a:solidFill>
                <a:latin typeface="Cavolini"/>
                <a:cs typeface="Cavolini"/>
              </a:rPr>
              <a:t>Rural opportunities</a:t>
            </a:r>
          </a:p>
          <a:p>
            <a:pPr marL="342900" indent="-342900" algn="ctr">
              <a:buFont typeface="Courier New" panose="020B0604020202020204" pitchFamily="34" charset="0"/>
              <a:buChar char="o"/>
            </a:pPr>
            <a:r>
              <a:rPr lang="en-GB" sz="2400">
                <a:solidFill>
                  <a:schemeClr val="tx1"/>
                </a:solidFill>
                <a:latin typeface="Cavolini"/>
                <a:cs typeface="Cavolini"/>
              </a:rPr>
              <a:t>Rural mental health</a:t>
            </a:r>
            <a:endParaRPr lang="en-US" sz="2400">
              <a:solidFill>
                <a:schemeClr val="tx1"/>
              </a:solidFill>
              <a:latin typeface="Cavolini"/>
              <a:cs typeface="Cavolini"/>
            </a:endParaRPr>
          </a:p>
          <a:p>
            <a:pPr algn="ctr"/>
            <a:endParaRPr lang="en-US"/>
          </a:p>
        </p:txBody>
      </p:sp>
      <p:sp>
        <p:nvSpPr>
          <p:cNvPr id="12" name="Rounded Rectangle 11">
            <a:extLst>
              <a:ext uri="{FF2B5EF4-FFF2-40B4-BE49-F238E27FC236}">
                <a16:creationId xmlns:a16="http://schemas.microsoft.com/office/drawing/2014/main" id="{74E3EC70-D110-9981-B303-28FC4A7BB806}"/>
              </a:ext>
            </a:extLst>
          </p:cNvPr>
          <p:cNvSpPr/>
          <p:nvPr/>
        </p:nvSpPr>
        <p:spPr>
          <a:xfrm>
            <a:off x="287078" y="2881423"/>
            <a:ext cx="5669172" cy="3732029"/>
          </a:xfrm>
          <a:prstGeom prst="roundRect">
            <a:avLst>
              <a:gd name="adj" fmla="val 15527"/>
            </a:avLst>
          </a:prstGeom>
          <a:solidFill>
            <a:srgbClr val="44CB9A"/>
          </a:solidFill>
          <a:ln>
            <a:solidFill>
              <a:srgbClr val="3EC291"/>
            </a:solidFill>
          </a:ln>
        </p:spPr>
        <p:style>
          <a:lnRef idx="3">
            <a:schemeClr val="lt1"/>
          </a:lnRef>
          <a:fillRef idx="1">
            <a:schemeClr val="accent6"/>
          </a:fillRef>
          <a:effectRef idx="1">
            <a:schemeClr val="accent6"/>
          </a:effectRef>
          <a:fontRef idx="minor">
            <a:schemeClr val="lt1"/>
          </a:fontRef>
        </p:style>
        <p:txBody>
          <a:bodyPr lIns="91440" tIns="45720" rIns="91440" bIns="45720" rtlCol="0" anchor="ctr"/>
          <a:lstStyle/>
          <a:p>
            <a:pPr algn="ctr"/>
            <a:endParaRPr lang="en-GB" sz="2400" b="1" u="sng">
              <a:solidFill>
                <a:schemeClr val="tx1"/>
              </a:solidFill>
              <a:latin typeface="Cavolini"/>
              <a:cs typeface="Cavolini"/>
            </a:endParaRPr>
          </a:p>
          <a:p>
            <a:pPr algn="ctr"/>
            <a:r>
              <a:rPr lang="en-GB" sz="2400" b="1" u="sng">
                <a:solidFill>
                  <a:schemeClr val="tx1"/>
                </a:solidFill>
                <a:latin typeface="Cavolini"/>
                <a:cs typeface="Cavolini"/>
              </a:rPr>
              <a:t>Key findings:</a:t>
            </a:r>
            <a:endParaRPr lang="en-GB">
              <a:solidFill>
                <a:schemeClr val="tx1"/>
              </a:solidFill>
            </a:endParaRPr>
          </a:p>
          <a:p>
            <a:pPr marL="285750" indent="-285750" algn="ctr">
              <a:buFont typeface="Courier New" panose="02070309020205020404" pitchFamily="49" charset="0"/>
              <a:buChar char="o"/>
            </a:pPr>
            <a:endParaRPr lang="en-GB" sz="1700">
              <a:solidFill>
                <a:schemeClr val="tx1"/>
              </a:solidFill>
              <a:latin typeface="Cavolini"/>
              <a:cs typeface="Cavolini"/>
            </a:endParaRPr>
          </a:p>
          <a:p>
            <a:pPr marL="285750" indent="-285750" algn="ctr">
              <a:buFont typeface="Courier New" panose="02070309020205020404" pitchFamily="49" charset="0"/>
              <a:buChar char="o"/>
            </a:pPr>
            <a:r>
              <a:rPr lang="en-GB" sz="1700">
                <a:solidFill>
                  <a:schemeClr val="tx1"/>
                </a:solidFill>
                <a:latin typeface="Cavolini"/>
                <a:cs typeface="Cavolini"/>
              </a:rPr>
              <a:t>Increased prevalence of mental ill-health. among youth, particularly in rural areas of the UK.</a:t>
            </a:r>
            <a:endParaRPr lang="en-GB">
              <a:solidFill>
                <a:schemeClr val="tx1"/>
              </a:solidFill>
            </a:endParaRPr>
          </a:p>
          <a:p>
            <a:pPr marL="285750" indent="-285750" algn="ctr">
              <a:buFont typeface="Courier New" panose="02070309020205020404" pitchFamily="49" charset="0"/>
              <a:buChar char="o"/>
            </a:pPr>
            <a:r>
              <a:rPr lang="en-GB" sz="1700">
                <a:solidFill>
                  <a:schemeClr val="tx1"/>
                </a:solidFill>
                <a:latin typeface="Cavolini"/>
                <a:cs typeface="Cavolini"/>
              </a:rPr>
              <a:t>Living rurally causes many barriers to access to mental health services.</a:t>
            </a:r>
            <a:r>
              <a:rPr lang="en-NZ" sz="1700">
                <a:solidFill>
                  <a:schemeClr val="tx1"/>
                </a:solidFill>
                <a:latin typeface="Cavolini"/>
                <a:cs typeface="Cavolini"/>
              </a:rPr>
              <a:t> </a:t>
            </a:r>
          </a:p>
          <a:p>
            <a:pPr marL="285750" indent="-285750" algn="ctr">
              <a:buFont typeface="Courier New" panose="02070309020205020404" pitchFamily="49" charset="0"/>
              <a:buChar char="o"/>
            </a:pPr>
            <a:r>
              <a:rPr lang="en-GB" sz="1700">
                <a:solidFill>
                  <a:schemeClr val="tx1"/>
                </a:solidFill>
                <a:latin typeface="Cavolini"/>
                <a:cs typeface="Cavolini"/>
              </a:rPr>
              <a:t>Lack of opportunities within rural areas resulting in a decreased level of mental health and mental ill-health.</a:t>
            </a:r>
            <a:endParaRPr lang="en-NZ" sz="1700">
              <a:solidFill>
                <a:schemeClr val="tx1"/>
              </a:solidFill>
              <a:latin typeface="Cavolini"/>
              <a:cs typeface="Cavolini"/>
            </a:endParaRPr>
          </a:p>
          <a:p>
            <a:pPr marL="285750" indent="-285750" algn="ctr">
              <a:buFont typeface="Courier New" panose="02070309020205020404" pitchFamily="49" charset="0"/>
              <a:buChar char="o"/>
            </a:pPr>
            <a:r>
              <a:rPr lang="en-GB" sz="1700">
                <a:solidFill>
                  <a:schemeClr val="tx1"/>
                </a:solidFill>
                <a:latin typeface="Cavolini"/>
                <a:cs typeface="Cavolini"/>
              </a:rPr>
              <a:t>A focus on the need for increased mental health awareness and opportunities for youth within Bishop’s Castle.</a:t>
            </a:r>
            <a:endParaRPr lang="en-NZ" sz="1700">
              <a:solidFill>
                <a:schemeClr val="tx1"/>
              </a:solidFill>
              <a:latin typeface="Cavolini" panose="03000502040302020204" pitchFamily="66" charset="0"/>
              <a:cs typeface="Cavolini" panose="03000502040302020204" pitchFamily="66" charset="0"/>
            </a:endParaRPr>
          </a:p>
          <a:p>
            <a:pPr algn="ctr"/>
            <a:endParaRPr lang="en-US"/>
          </a:p>
        </p:txBody>
      </p:sp>
      <p:pic>
        <p:nvPicPr>
          <p:cNvPr id="1042" name="Picture 18">
            <a:extLst>
              <a:ext uri="{FF2B5EF4-FFF2-40B4-BE49-F238E27FC236}">
                <a16:creationId xmlns:a16="http://schemas.microsoft.com/office/drawing/2014/main" id="{6D4C0186-81A9-8F6D-8B88-596BE1881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7095" y="4871761"/>
            <a:ext cx="2920409" cy="198623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608D224-8566-98B5-8979-665F32284362}"/>
              </a:ext>
            </a:extLst>
          </p:cNvPr>
          <p:cNvCxnSpPr>
            <a:cxnSpLocks/>
          </p:cNvCxnSpPr>
          <p:nvPr/>
        </p:nvCxnSpPr>
        <p:spPr>
          <a:xfrm flipV="1">
            <a:off x="1104032" y="792505"/>
            <a:ext cx="10104191" cy="164"/>
          </a:xfrm>
          <a:prstGeom prst="straightConnector1">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172B08-92DB-A5E0-F92E-BE2FDF271F6B}"/>
              </a:ext>
            </a:extLst>
          </p:cNvPr>
          <p:cNvSpPr>
            <a:spLocks noGrp="1"/>
          </p:cNvSpPr>
          <p:nvPr>
            <p:ph type="title"/>
          </p:nvPr>
        </p:nvSpPr>
        <p:spPr>
          <a:xfrm>
            <a:off x="842853" y="104415"/>
            <a:ext cx="10503243" cy="984881"/>
          </a:xfrm>
        </p:spPr>
        <p:txBody>
          <a:bodyPr vert="horz" lIns="91440" tIns="45720" rIns="91440" bIns="45720" rtlCol="0">
            <a:normAutofit/>
          </a:bodyPr>
          <a:lstStyle/>
          <a:p>
            <a:pPr algn="ctr"/>
            <a:r>
              <a:rPr lang="en-US" sz="3600" b="1" kern="1200">
                <a:latin typeface="Cavolini"/>
                <a:cs typeface="Cavolini"/>
              </a:rPr>
              <a:t>Health </a:t>
            </a:r>
            <a:r>
              <a:rPr lang="en-US" sz="3600" b="1">
                <a:latin typeface="Cavolini"/>
                <a:cs typeface="Cavolini"/>
              </a:rPr>
              <a:t>N</a:t>
            </a:r>
            <a:r>
              <a:rPr lang="en-US" sz="3600" b="1" kern="1200">
                <a:latin typeface="Cavolini"/>
                <a:cs typeface="Cavolini"/>
              </a:rPr>
              <a:t>eed: </a:t>
            </a:r>
            <a:r>
              <a:rPr lang="en-US" sz="3600" b="1">
                <a:latin typeface="Cavolini"/>
                <a:cs typeface="Cavolini"/>
              </a:rPr>
              <a:t>Y</a:t>
            </a:r>
            <a:r>
              <a:rPr lang="en-US" sz="3600" b="1" kern="1200">
                <a:latin typeface="Cavolini"/>
                <a:cs typeface="Cavolini"/>
              </a:rPr>
              <a:t>outh </a:t>
            </a:r>
            <a:r>
              <a:rPr lang="en-US" sz="3600" b="1">
                <a:latin typeface="Cavolini"/>
                <a:cs typeface="Cavolini"/>
              </a:rPr>
              <a:t>M</a:t>
            </a:r>
            <a:r>
              <a:rPr lang="en-US" sz="3600" b="1" kern="1200">
                <a:latin typeface="Cavolini"/>
                <a:cs typeface="Cavolini"/>
              </a:rPr>
              <a:t>ental </a:t>
            </a:r>
            <a:r>
              <a:rPr lang="en-US" sz="3600" b="1">
                <a:latin typeface="Cavolini"/>
                <a:cs typeface="Cavolini"/>
              </a:rPr>
              <a:t>Well-being</a:t>
            </a:r>
            <a:endParaRPr lang="en-US" sz="3600" b="1" kern="1200">
              <a:latin typeface="+mj-lt"/>
              <a:ea typeface="Calibri Light"/>
              <a:cs typeface="Calibri Light"/>
            </a:endParaRPr>
          </a:p>
        </p:txBody>
      </p:sp>
    </p:spTree>
    <p:extLst>
      <p:ext uri="{BB962C8B-B14F-4D97-AF65-F5344CB8AC3E}">
        <p14:creationId xmlns:p14="http://schemas.microsoft.com/office/powerpoint/2010/main" val="3299990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  </a:t>
            </a:r>
            <a:endParaRPr lang="en-US"/>
          </a:p>
        </p:txBody>
      </p:sp>
      <p:pic>
        <p:nvPicPr>
          <p:cNvPr id="1034" name="Picture 10">
            <a:extLst>
              <a:ext uri="{FF2B5EF4-FFF2-40B4-BE49-F238E27FC236}">
                <a16:creationId xmlns:a16="http://schemas.microsoft.com/office/drawing/2014/main" id="{387B0151-8232-3740-B005-B5223D0FB0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63495" y="5322027"/>
            <a:ext cx="1461694" cy="13381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9FD2D0C-62AE-224D-963C-D3BE27E101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0039"/>
                    </a14:imgEffect>
                    <a14:imgEffect>
                      <a14:saturation sat="341000"/>
                    </a14:imgEffect>
                  </a14:imgLayer>
                </a14:imgProps>
              </a:ext>
              <a:ext uri="{28A0092B-C50C-407E-A947-70E740481C1C}">
                <a14:useLocalDpi xmlns:a14="http://schemas.microsoft.com/office/drawing/2010/main" val="0"/>
              </a:ext>
            </a:extLst>
          </a:blip>
          <a:stretch>
            <a:fillRect/>
          </a:stretch>
        </p:blipFill>
        <p:spPr bwMode="auto">
          <a:xfrm>
            <a:off x="10554663" y="5339214"/>
            <a:ext cx="1438774" cy="1292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4D91348-BCB8-774C-838D-668BD5992F0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5161" y="5353575"/>
            <a:ext cx="1398673" cy="12694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e 28">
            <a:extLst>
              <a:ext uri="{FF2B5EF4-FFF2-40B4-BE49-F238E27FC236}">
                <a16:creationId xmlns:a16="http://schemas.microsoft.com/office/drawing/2014/main" id="{DA662E8D-03DE-6547-8711-F0E28C2569A5}"/>
              </a:ext>
            </a:extLst>
          </p:cNvPr>
          <p:cNvGraphicFramePr>
            <a:graphicFrameLocks noGrp="1"/>
          </p:cNvGraphicFramePr>
          <p:nvPr>
            <p:extLst>
              <p:ext uri="{D42A27DB-BD31-4B8C-83A1-F6EECF244321}">
                <p14:modId xmlns:p14="http://schemas.microsoft.com/office/powerpoint/2010/main" val="3230757227"/>
              </p:ext>
            </p:extLst>
          </p:nvPr>
        </p:nvGraphicFramePr>
        <p:xfrm>
          <a:off x="302709" y="1939445"/>
          <a:ext cx="11620957" cy="3010111"/>
        </p:xfrm>
        <a:graphic>
          <a:graphicData uri="http://schemas.openxmlformats.org/drawingml/2006/table">
            <a:tbl>
              <a:tblPr firstRow="1" bandRow="1">
                <a:tableStyleId>{16D9F66E-5EB9-4882-86FB-DCBF35E3C3E4}</a:tableStyleId>
              </a:tblPr>
              <a:tblGrid>
                <a:gridCol w="4462163">
                  <a:extLst>
                    <a:ext uri="{9D8B030D-6E8A-4147-A177-3AD203B41FA5}">
                      <a16:colId xmlns:a16="http://schemas.microsoft.com/office/drawing/2014/main" val="2736072719"/>
                    </a:ext>
                  </a:extLst>
                </a:gridCol>
                <a:gridCol w="7158794">
                  <a:extLst>
                    <a:ext uri="{9D8B030D-6E8A-4147-A177-3AD203B41FA5}">
                      <a16:colId xmlns:a16="http://schemas.microsoft.com/office/drawing/2014/main" val="831781782"/>
                    </a:ext>
                  </a:extLst>
                </a:gridCol>
              </a:tblGrid>
              <a:tr h="275007">
                <a:tc>
                  <a:txBody>
                    <a:bodyPr/>
                    <a:lstStyle/>
                    <a:p>
                      <a:pPr marL="0" marR="0" lvl="0" indent="0" algn="l" rtl="0" eaLnBrk="1" fontAlgn="auto" latinLnBrk="0" hangingPunct="1">
                        <a:lnSpc>
                          <a:spcPct val="100000"/>
                        </a:lnSpc>
                        <a:spcBef>
                          <a:spcPts val="0"/>
                        </a:spcBef>
                        <a:spcAft>
                          <a:spcPts val="0"/>
                        </a:spcAft>
                        <a:buClrTx/>
                        <a:buSzTx/>
                        <a:buFontTx/>
                        <a:buNone/>
                      </a:pPr>
                      <a:r>
                        <a:rPr lang="en-US" sz="1200" u="none">
                          <a:latin typeface="Cavolini"/>
                        </a:rPr>
                        <a:t>Main Points from Literatures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a:latin typeface="Cavolini"/>
                        </a:rPr>
                        <a:t>Key Findings</a:t>
                      </a:r>
                    </a:p>
                  </a:txBody>
                  <a:tcPr/>
                </a:tc>
                <a:extLst>
                  <a:ext uri="{0D108BD9-81ED-4DB2-BD59-A6C34878D82A}">
                    <a16:rowId xmlns:a16="http://schemas.microsoft.com/office/drawing/2014/main" val="1852022598"/>
                  </a:ext>
                </a:extLst>
              </a:tr>
              <a:tr h="672756">
                <a:tc>
                  <a:txBody>
                    <a:bodyPr/>
                    <a:lstStyle/>
                    <a:p>
                      <a:pPr algn="l"/>
                      <a:r>
                        <a:rPr lang="en-US" sz="1200">
                          <a:latin typeface="Cavolini"/>
                        </a:rPr>
                        <a:t>Covid 19, Brexit, Ukraine war </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latin typeface="Cavolini"/>
                        </a:rPr>
                        <a:t>Resulted to an economic fallout = Poverty</a:t>
                      </a:r>
                      <a:endParaRPr lang="en-US"/>
                    </a:p>
                    <a:p>
                      <a:pPr marL="171450" marR="0" lvl="0" indent="-171450" algn="l">
                        <a:lnSpc>
                          <a:spcPct val="100000"/>
                        </a:lnSpc>
                        <a:spcBef>
                          <a:spcPts val="0"/>
                        </a:spcBef>
                        <a:spcAft>
                          <a:spcPts val="0"/>
                        </a:spcAft>
                        <a:buClrTx/>
                        <a:buSzTx/>
                        <a:buFont typeface="Wingdings"/>
                        <a:buChar char="§"/>
                      </a:pPr>
                      <a:r>
                        <a:rPr lang="en-US" sz="1200">
                          <a:latin typeface="Cavolini"/>
                        </a:rPr>
                        <a:t>  Gross Domestic Product and H</a:t>
                      </a:r>
                      <a:r>
                        <a:rPr lang="en-US" sz="1200" b="0" i="0" u="none" strike="noStrike" noProof="0">
                          <a:latin typeface="Cavolini"/>
                        </a:rPr>
                        <a:t>ealth and Social Work sector </a:t>
                      </a:r>
                      <a:r>
                        <a:rPr lang="en-US" sz="1200">
                          <a:latin typeface="Cavolini"/>
                        </a:rPr>
                        <a:t>decline</a:t>
                      </a:r>
                      <a:endParaRPr lang="en-US">
                        <a:latin typeface="Cavolini"/>
                      </a:endParaRPr>
                    </a:p>
                    <a:p>
                      <a:pPr marL="285750" marR="0" lvl="0" indent="-285750" algn="l">
                        <a:lnSpc>
                          <a:spcPct val="100000"/>
                        </a:lnSpc>
                        <a:spcBef>
                          <a:spcPts val="0"/>
                        </a:spcBef>
                        <a:spcAft>
                          <a:spcPts val="0"/>
                        </a:spcAft>
                        <a:buClrTx/>
                        <a:buSzTx/>
                        <a:buFont typeface="Wingdings" pitchFamily="2" charset="2"/>
                        <a:buChar char="§"/>
                      </a:pPr>
                      <a:r>
                        <a:rPr lang="en-US" sz="1200">
                          <a:latin typeface="Cavolini"/>
                        </a:rPr>
                        <a:t>Decreased job posting </a:t>
                      </a:r>
                      <a:endParaRPr lang="en-US"/>
                    </a:p>
                    <a:p>
                      <a:pPr marL="285750" marR="0" lvl="0" indent="-285750" algn="l">
                        <a:lnSpc>
                          <a:spcPct val="100000"/>
                        </a:lnSpc>
                        <a:spcBef>
                          <a:spcPts val="0"/>
                        </a:spcBef>
                        <a:spcAft>
                          <a:spcPts val="0"/>
                        </a:spcAft>
                        <a:buClrTx/>
                        <a:buSzTx/>
                        <a:buFont typeface="Wingdings" pitchFamily="2" charset="2"/>
                        <a:buChar char="§"/>
                      </a:pPr>
                      <a:r>
                        <a:rPr lang="en-US" sz="1200" b="0" i="0" u="none" strike="noStrike" noProof="0">
                          <a:latin typeface="Cavolini"/>
                        </a:rPr>
                        <a:t>Supply chain disruption</a:t>
                      </a:r>
                      <a:endParaRPr lang="en-US"/>
                    </a:p>
                  </a:txBody>
                  <a:tcPr/>
                </a:tc>
                <a:extLst>
                  <a:ext uri="{0D108BD9-81ED-4DB2-BD59-A6C34878D82A}">
                    <a16:rowId xmlns:a16="http://schemas.microsoft.com/office/drawing/2014/main" val="727775113"/>
                  </a:ext>
                </a:extLst>
              </a:tr>
              <a:tr h="313764">
                <a:tc>
                  <a:txBody>
                    <a:bodyPr/>
                    <a:lstStyle/>
                    <a:p>
                      <a:pPr lvl="0" algn="l">
                        <a:buNone/>
                      </a:pPr>
                      <a:r>
                        <a:rPr lang="en-US" sz="1200">
                          <a:latin typeface="Cavolini"/>
                        </a:rPr>
                        <a:t>Rural Community Empowerment </a:t>
                      </a:r>
                    </a:p>
                  </a:txBody>
                  <a:tcPr/>
                </a:tc>
                <a:tc>
                  <a:txBody>
                    <a:bodyPr/>
                    <a:lstStyle/>
                    <a:p>
                      <a:pPr marL="285750" lvl="0" indent="-285750" algn="l">
                        <a:lnSpc>
                          <a:spcPct val="100000"/>
                        </a:lnSpc>
                        <a:spcBef>
                          <a:spcPts val="0"/>
                        </a:spcBef>
                        <a:spcAft>
                          <a:spcPts val="0"/>
                        </a:spcAft>
                        <a:buFont typeface="Wingdings"/>
                        <a:buChar char="§"/>
                      </a:pPr>
                      <a:r>
                        <a:rPr lang="en-AU" sz="1200" b="0" i="0" u="none" strike="noStrike" kern="1200" noProof="0">
                          <a:effectLst/>
                          <a:latin typeface="Cavolini"/>
                        </a:rPr>
                        <a:t>Empowerment and facilitation of key roles is important</a:t>
                      </a:r>
                    </a:p>
                  </a:txBody>
                  <a:tcPr/>
                </a:tc>
                <a:extLst>
                  <a:ext uri="{0D108BD9-81ED-4DB2-BD59-A6C34878D82A}">
                    <a16:rowId xmlns:a16="http://schemas.microsoft.com/office/drawing/2014/main" val="1162844810"/>
                  </a:ext>
                </a:extLst>
              </a:tr>
              <a:tr h="313764">
                <a:tc>
                  <a:txBody>
                    <a:bodyPr/>
                    <a:lstStyle/>
                    <a:p>
                      <a:pPr marL="0" marR="0" lvl="0" indent="0" algn="l" rtl="0" eaLnBrk="1" fontAlgn="auto" latinLnBrk="0" hangingPunct="1">
                        <a:lnSpc>
                          <a:spcPct val="100000"/>
                        </a:lnSpc>
                        <a:spcBef>
                          <a:spcPts val="0"/>
                        </a:spcBef>
                        <a:spcAft>
                          <a:spcPts val="0"/>
                        </a:spcAft>
                        <a:buClrTx/>
                        <a:buSzTx/>
                        <a:buFontTx/>
                        <a:buNone/>
                      </a:pPr>
                      <a:r>
                        <a:rPr lang="en-US" sz="1200">
                          <a:latin typeface="Cavolini"/>
                        </a:rPr>
                        <a:t>Social Capital</a:t>
                      </a:r>
                    </a:p>
                  </a:txBody>
                  <a:tcPr/>
                </a:tc>
                <a:tc>
                  <a:txBody>
                    <a:bodyPr/>
                    <a:lstStyle/>
                    <a:p>
                      <a:pPr marL="171450" indent="-171450" algn="l">
                        <a:buFont typeface="Wingdings" pitchFamily="2" charset="2"/>
                        <a:buChar char="§"/>
                      </a:pPr>
                      <a:r>
                        <a:rPr lang="en-US" sz="1200" b="0" i="0" u="none" strike="noStrike" noProof="0">
                          <a:latin typeface="Cavolini"/>
                        </a:rPr>
                        <a:t>  Enables members of the community to address issues as a collective group </a:t>
                      </a:r>
                    </a:p>
                  </a:txBody>
                  <a:tcPr/>
                </a:tc>
                <a:extLst>
                  <a:ext uri="{0D108BD9-81ED-4DB2-BD59-A6C34878D82A}">
                    <a16:rowId xmlns:a16="http://schemas.microsoft.com/office/drawing/2014/main" val="1227839929"/>
                  </a:ext>
                </a:extLst>
              </a:tr>
              <a:tr h="355218">
                <a:tc>
                  <a:txBody>
                    <a:bodyPr/>
                    <a:lstStyle/>
                    <a:p>
                      <a:pPr marL="0" marR="0" lvl="0" indent="0" algn="l" rtl="0" eaLnBrk="1" fontAlgn="auto" latinLnBrk="0" hangingPunct="1">
                        <a:lnSpc>
                          <a:spcPct val="100000"/>
                        </a:lnSpc>
                        <a:spcBef>
                          <a:spcPts val="0"/>
                        </a:spcBef>
                        <a:spcAft>
                          <a:spcPts val="0"/>
                        </a:spcAft>
                        <a:buClrTx/>
                        <a:buSzTx/>
                        <a:buFontTx/>
                        <a:buNone/>
                      </a:pPr>
                      <a:r>
                        <a:rPr lang="en-US" sz="1200">
                          <a:latin typeface="Cavolini"/>
                        </a:rPr>
                        <a:t>Sustainability</a:t>
                      </a:r>
                    </a:p>
                  </a:txBody>
                  <a:tcPr anchor="ctr"/>
                </a:tc>
                <a:tc>
                  <a:txBody>
                    <a:bodyPr/>
                    <a:lstStyle/>
                    <a:p>
                      <a:pPr marL="171450" indent="-171450" algn="l">
                        <a:buFont typeface="Wingdings" pitchFamily="2" charset="2"/>
                        <a:buChar char="§"/>
                      </a:pPr>
                      <a:r>
                        <a:rPr lang="en-US" sz="1200">
                          <a:latin typeface="Cavolini"/>
                        </a:rPr>
                        <a:t>  Availability of vocational &amp; age-appropriate programs</a:t>
                      </a:r>
                      <a:endParaRPr lang="en-AU" sz="1200">
                        <a:latin typeface="Cavolini"/>
                      </a:endParaRPr>
                    </a:p>
                    <a:p>
                      <a:pPr marL="171450" indent="-171450" algn="l">
                        <a:buFont typeface="Wingdings" pitchFamily="2" charset="2"/>
                        <a:buChar char="§"/>
                      </a:pPr>
                      <a:r>
                        <a:rPr lang="en-AU" sz="1200">
                          <a:latin typeface="Cavolini"/>
                        </a:rPr>
                        <a:t>  Programs on food sustainability</a:t>
                      </a:r>
                    </a:p>
                    <a:p>
                      <a:pPr marL="171450" indent="-171450" algn="l">
                        <a:buFont typeface="Wingdings" pitchFamily="2" charset="2"/>
                        <a:buChar char="§"/>
                      </a:pPr>
                      <a:r>
                        <a:rPr lang="en-AU" sz="1200">
                          <a:latin typeface="Cavolini"/>
                        </a:rPr>
                        <a:t>  Transportation</a:t>
                      </a:r>
                    </a:p>
                    <a:p>
                      <a:pPr marL="171450" indent="-171450" algn="l">
                        <a:buFont typeface="Wingdings" pitchFamily="2" charset="2"/>
                        <a:buChar char="§"/>
                      </a:pPr>
                      <a:r>
                        <a:rPr lang="en-AU" sz="1200">
                          <a:latin typeface="Cavolini"/>
                        </a:rPr>
                        <a:t>  </a:t>
                      </a:r>
                      <a:r>
                        <a:rPr lang="en-US" sz="1200">
                          <a:latin typeface="Cavolini"/>
                        </a:rPr>
                        <a:t>Healthcare availability and delivery </a:t>
                      </a:r>
                    </a:p>
                  </a:txBody>
                  <a:tcPr anchor="ctr"/>
                </a:tc>
                <a:extLst>
                  <a:ext uri="{0D108BD9-81ED-4DB2-BD59-A6C34878D82A}">
                    <a16:rowId xmlns:a16="http://schemas.microsoft.com/office/drawing/2014/main" val="2637506207"/>
                  </a:ext>
                </a:extLst>
              </a:tr>
              <a:tr h="461656">
                <a:tc>
                  <a:txBody>
                    <a:bodyPr/>
                    <a:lstStyle/>
                    <a:p>
                      <a:pPr lvl="0" algn="l">
                        <a:buNone/>
                      </a:pPr>
                      <a:r>
                        <a:rPr lang="en-US" sz="1200">
                          <a:latin typeface="Cavolini"/>
                        </a:rPr>
                        <a:t>Community Thrive Model </a:t>
                      </a:r>
                    </a:p>
                  </a:txBody>
                  <a:tcPr anchor="ctr"/>
                </a:tc>
                <a:tc>
                  <a:txBody>
                    <a:bodyPr/>
                    <a:lstStyle/>
                    <a:p>
                      <a:pPr marL="171450" lvl="0" indent="-171450" algn="l">
                        <a:buFont typeface="Wingdings"/>
                        <a:buChar char="§"/>
                      </a:pPr>
                      <a:r>
                        <a:rPr lang="en-AU" sz="1200" b="0" i="0" u="none" strike="noStrike" noProof="0">
                          <a:latin typeface="Cavolini"/>
                        </a:rPr>
                        <a:t> </a:t>
                      </a:r>
                      <a:r>
                        <a:rPr lang="en-US" sz="1200" b="0" i="0" u="none" strike="noStrike" noProof="0">
                          <a:latin typeface="Cavolini"/>
                        </a:rPr>
                        <a:t> Potential to link the gap between currently segregated health and social </a:t>
                      </a:r>
                      <a:r>
                        <a:rPr lang="en-US" sz="1200" b="0" i="0" u="none" strike="noStrike" noProof="0">
                          <a:solidFill>
                            <a:schemeClr val="accent6">
                              <a:lumMod val="40000"/>
                              <a:lumOff val="60000"/>
                            </a:schemeClr>
                          </a:solidFill>
                          <a:latin typeface="Cavolini"/>
                        </a:rPr>
                        <a:t>.</a:t>
                      </a:r>
                      <a:r>
                        <a:rPr lang="en-AU" sz="1200" b="0" i="0" u="none" strike="noStrike" noProof="0">
                          <a:solidFill>
                            <a:schemeClr val="accent6">
                              <a:lumMod val="40000"/>
                              <a:lumOff val="60000"/>
                            </a:schemeClr>
                          </a:solidFill>
                          <a:latin typeface="Cavolini"/>
                        </a:rPr>
                        <a:t> </a:t>
                      </a:r>
                      <a:r>
                        <a:rPr lang="en-US" sz="1200" b="0" i="0" u="none" strike="noStrike" noProof="0">
                          <a:latin typeface="Cavolini"/>
                        </a:rPr>
                        <a:t>services in the UK</a:t>
                      </a:r>
                    </a:p>
                  </a:txBody>
                  <a:tcPr/>
                </a:tc>
                <a:extLst>
                  <a:ext uri="{0D108BD9-81ED-4DB2-BD59-A6C34878D82A}">
                    <a16:rowId xmlns:a16="http://schemas.microsoft.com/office/drawing/2014/main" val="2376390968"/>
                  </a:ext>
                </a:extLst>
              </a:tr>
            </a:tbl>
          </a:graphicData>
        </a:graphic>
      </p:graphicFrame>
      <p:graphicFrame>
        <p:nvGraphicFramePr>
          <p:cNvPr id="4" name="Table 4">
            <a:extLst>
              <a:ext uri="{FF2B5EF4-FFF2-40B4-BE49-F238E27FC236}">
                <a16:creationId xmlns:a16="http://schemas.microsoft.com/office/drawing/2014/main" id="{6214A64A-6FCA-26E0-273E-DE6382F54122}"/>
              </a:ext>
            </a:extLst>
          </p:cNvPr>
          <p:cNvGraphicFramePr>
            <a:graphicFrameLocks noGrp="1"/>
          </p:cNvGraphicFramePr>
          <p:nvPr>
            <p:extLst>
              <p:ext uri="{D42A27DB-BD31-4B8C-83A1-F6EECF244321}">
                <p14:modId xmlns:p14="http://schemas.microsoft.com/office/powerpoint/2010/main" val="1125706707"/>
              </p:ext>
            </p:extLst>
          </p:nvPr>
        </p:nvGraphicFramePr>
        <p:xfrm>
          <a:off x="320386" y="891886"/>
          <a:ext cx="11586319" cy="796636"/>
        </p:xfrm>
        <a:graphic>
          <a:graphicData uri="http://schemas.openxmlformats.org/drawingml/2006/table">
            <a:tbl>
              <a:tblPr firstRow="1" bandRow="1">
                <a:tableStyleId>{16D9F66E-5EB9-4882-86FB-DCBF35E3C3E4}</a:tableStyleId>
              </a:tblPr>
              <a:tblGrid>
                <a:gridCol w="11586319">
                  <a:extLst>
                    <a:ext uri="{9D8B030D-6E8A-4147-A177-3AD203B41FA5}">
                      <a16:colId xmlns:a16="http://schemas.microsoft.com/office/drawing/2014/main" val="4236221481"/>
                    </a:ext>
                  </a:extLst>
                </a:gridCol>
              </a:tblGrid>
              <a:tr h="796636">
                <a:tc>
                  <a:txBody>
                    <a:bodyPr/>
                    <a:lstStyle/>
                    <a:p>
                      <a:pPr marL="0" marR="0" lvl="0" indent="0" algn="ctr">
                        <a:lnSpc>
                          <a:spcPct val="100000"/>
                        </a:lnSpc>
                        <a:spcBef>
                          <a:spcPts val="0"/>
                        </a:spcBef>
                        <a:spcAft>
                          <a:spcPts val="0"/>
                        </a:spcAft>
                        <a:buNone/>
                      </a:pPr>
                      <a:r>
                        <a:rPr lang="en-US" sz="1800" b="1" i="0" u="sng" strike="noStrike" noProof="0">
                          <a:latin typeface="Cavolini"/>
                        </a:rPr>
                        <a:t>Research Question</a:t>
                      </a:r>
                      <a:r>
                        <a:rPr lang="en-US" sz="1800" b="1" i="0" u="none" strike="noStrike" noProof="0">
                          <a:latin typeface="Cavolini"/>
                        </a:rPr>
                        <a:t>:</a:t>
                      </a:r>
                      <a:r>
                        <a:rPr lang="en-US" sz="1200" b="0" i="0" u="none" strike="noStrike" noProof="0">
                          <a:latin typeface="Cavolini"/>
                        </a:rPr>
                        <a:t> </a:t>
                      </a:r>
                      <a:endParaRPr lang="en-US" sz="1200" b="1" i="0" u="none" strike="noStrike" noProof="0">
                        <a:latin typeface="Cavolini"/>
                      </a:endParaRPr>
                    </a:p>
                    <a:p>
                      <a:pPr marL="0" marR="0" lvl="0" indent="0" algn="ctr">
                        <a:lnSpc>
                          <a:spcPct val="100000"/>
                        </a:lnSpc>
                        <a:spcBef>
                          <a:spcPts val="0"/>
                        </a:spcBef>
                        <a:spcAft>
                          <a:spcPts val="0"/>
                        </a:spcAft>
                        <a:buNone/>
                      </a:pPr>
                      <a:r>
                        <a:rPr lang="en-US" sz="1400" b="0" i="0" u="none" strike="noStrike" noProof="0">
                          <a:latin typeface="Cavolini"/>
                        </a:rPr>
                        <a:t>“Will the Community Thrive Model for the population of Bishop’s Castle improve rural sustainability?”.</a:t>
                      </a:r>
                      <a:endParaRPr lang="en-US" sz="1400">
                        <a:latin typeface="Cavolini"/>
                      </a:endParaRPr>
                    </a:p>
                  </a:txBody>
                  <a:tcPr anchor="ctr">
                    <a:solidFill>
                      <a:schemeClr val="accent6">
                        <a:lumMod val="20000"/>
                        <a:lumOff val="80000"/>
                      </a:schemeClr>
                    </a:solidFill>
                  </a:tcPr>
                </a:tc>
                <a:extLst>
                  <a:ext uri="{0D108BD9-81ED-4DB2-BD59-A6C34878D82A}">
                    <a16:rowId xmlns:a16="http://schemas.microsoft.com/office/drawing/2014/main" val="1970634950"/>
                  </a:ext>
                </a:extLst>
              </a:tr>
            </a:tbl>
          </a:graphicData>
        </a:graphic>
      </p:graphicFrame>
      <p:pic>
        <p:nvPicPr>
          <p:cNvPr id="1028" name="Picture 4">
            <a:extLst>
              <a:ext uri="{FF2B5EF4-FFF2-40B4-BE49-F238E27FC236}">
                <a16:creationId xmlns:a16="http://schemas.microsoft.com/office/drawing/2014/main" id="{8ED5A1AD-BE45-7245-A066-3DBC7C06D79D}"/>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tretch>
            <a:fillRect/>
          </a:stretch>
        </p:blipFill>
        <p:spPr bwMode="auto">
          <a:xfrm>
            <a:off x="3690308" y="5318310"/>
            <a:ext cx="1387211" cy="13037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1342AD0-5327-EA41-B2CF-2B8052AB6606}"/>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836833" y="5335496"/>
            <a:ext cx="1404401" cy="1292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Icon&#10;&#10;Description automatically generated">
            <a:extLst>
              <a:ext uri="{FF2B5EF4-FFF2-40B4-BE49-F238E27FC236}">
                <a16:creationId xmlns:a16="http://schemas.microsoft.com/office/drawing/2014/main" id="{A9EDDB12-7CE2-6866-22EF-37FCEF8745A3}"/>
              </a:ext>
            </a:extLst>
          </p:cNvPr>
          <p:cNvPicPr>
            <a:picLocks noChangeAspect="1"/>
          </p:cNvPicPr>
          <p:nvPr/>
        </p:nvPicPr>
        <p:blipFill>
          <a:blip r:embed="rId9"/>
          <a:stretch>
            <a:fillRect/>
          </a:stretch>
        </p:blipFill>
        <p:spPr>
          <a:xfrm>
            <a:off x="5440565" y="5282633"/>
            <a:ext cx="1345246" cy="1339517"/>
          </a:xfrm>
          <a:prstGeom prst="rect">
            <a:avLst/>
          </a:prstGeom>
        </p:spPr>
      </p:pic>
      <p:cxnSp>
        <p:nvCxnSpPr>
          <p:cNvPr id="3" name="Straight Arrow Connector 2">
            <a:extLst>
              <a:ext uri="{FF2B5EF4-FFF2-40B4-BE49-F238E27FC236}">
                <a16:creationId xmlns:a16="http://schemas.microsoft.com/office/drawing/2014/main" id="{D0C40AFA-BCE9-FB80-8D76-7DA995276ADA}"/>
              </a:ext>
            </a:extLst>
          </p:cNvPr>
          <p:cNvCxnSpPr>
            <a:cxnSpLocks/>
          </p:cNvCxnSpPr>
          <p:nvPr/>
        </p:nvCxnSpPr>
        <p:spPr>
          <a:xfrm flipV="1">
            <a:off x="742732" y="711409"/>
            <a:ext cx="10579675" cy="164"/>
          </a:xfrm>
          <a:prstGeom prst="straightConnector1">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6" descr="A picture containing text, vector graphics&#10;&#10;Description automatically generated">
            <a:extLst>
              <a:ext uri="{FF2B5EF4-FFF2-40B4-BE49-F238E27FC236}">
                <a16:creationId xmlns:a16="http://schemas.microsoft.com/office/drawing/2014/main" id="{1782B566-3AFE-9FEA-E944-1267733BF53F}"/>
              </a:ext>
            </a:extLst>
          </p:cNvPr>
          <p:cNvPicPr>
            <a:picLocks noChangeAspect="1"/>
          </p:cNvPicPr>
          <p:nvPr/>
        </p:nvPicPr>
        <p:blipFill>
          <a:blip r:embed="rId10"/>
          <a:stretch>
            <a:fillRect/>
          </a:stretch>
        </p:blipFill>
        <p:spPr>
          <a:xfrm>
            <a:off x="7147430" y="5335044"/>
            <a:ext cx="1364266" cy="1296002"/>
          </a:xfrm>
          <a:prstGeom prst="rect">
            <a:avLst/>
          </a:prstGeom>
        </p:spPr>
      </p:pic>
      <p:sp>
        <p:nvSpPr>
          <p:cNvPr id="2" name="Title 1">
            <a:extLst>
              <a:ext uri="{FF2B5EF4-FFF2-40B4-BE49-F238E27FC236}">
                <a16:creationId xmlns:a16="http://schemas.microsoft.com/office/drawing/2014/main" id="{53172B08-92DB-A5E0-F92E-BE2FDF271F6B}"/>
              </a:ext>
            </a:extLst>
          </p:cNvPr>
          <p:cNvSpPr>
            <a:spLocks noGrp="1"/>
          </p:cNvSpPr>
          <p:nvPr>
            <p:ph type="title"/>
          </p:nvPr>
        </p:nvSpPr>
        <p:spPr>
          <a:xfrm>
            <a:off x="694429" y="150969"/>
            <a:ext cx="10836925" cy="563043"/>
          </a:xfrm>
        </p:spPr>
        <p:txBody>
          <a:bodyPr vert="horz" lIns="91440" tIns="45720" rIns="91440" bIns="45720" rtlCol="0" anchor="ctr">
            <a:noAutofit/>
          </a:bodyPr>
          <a:lstStyle/>
          <a:p>
            <a:pPr algn="ctr"/>
            <a:r>
              <a:rPr lang="en-US" sz="3600" b="1" kern="1200">
                <a:latin typeface="Cavolini"/>
                <a:cs typeface="Cavolini"/>
              </a:rPr>
              <a:t>Health Need</a:t>
            </a:r>
            <a:r>
              <a:rPr lang="en-US" sz="3600" b="1">
                <a:latin typeface="Cavolini"/>
                <a:cs typeface="Cavolini"/>
              </a:rPr>
              <a:t>: </a:t>
            </a:r>
            <a:r>
              <a:rPr lang="en-US" sz="3600" b="1" kern="1200">
                <a:latin typeface="Cavolini"/>
                <a:cs typeface="Cavolini"/>
              </a:rPr>
              <a:t>Community</a:t>
            </a:r>
            <a:r>
              <a:rPr lang="en-US" sz="3600" b="1">
                <a:latin typeface="Cavolini"/>
                <a:cs typeface="Cavolini"/>
              </a:rPr>
              <a:t> Sustainability</a:t>
            </a:r>
            <a:endParaRPr lang="en-US" sz="3600" b="1" kern="1200">
              <a:latin typeface="Cavolini"/>
              <a:cs typeface="Cavolini"/>
            </a:endParaRPr>
          </a:p>
        </p:txBody>
      </p:sp>
    </p:spTree>
    <p:extLst>
      <p:ext uri="{BB962C8B-B14F-4D97-AF65-F5344CB8AC3E}">
        <p14:creationId xmlns:p14="http://schemas.microsoft.com/office/powerpoint/2010/main" val="217568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EF0CAF1-C08E-4578-EF66-D0F75261F744}"/>
              </a:ext>
            </a:extLst>
          </p:cNvPr>
          <p:cNvSpPr/>
          <p:nvPr/>
        </p:nvSpPr>
        <p:spPr>
          <a:xfrm>
            <a:off x="1395942" y="284691"/>
            <a:ext cx="8749241" cy="914400"/>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71EC8AC-98CF-2A95-7122-93DC57ABE829}"/>
              </a:ext>
            </a:extLst>
          </p:cNvPr>
          <p:cNvSpPr/>
          <p:nvPr/>
        </p:nvSpPr>
        <p:spPr>
          <a:xfrm>
            <a:off x="650875" y="1649942"/>
            <a:ext cx="3852333" cy="2302935"/>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9A619EC-407E-9D1C-E4BB-0B98A563D972}"/>
              </a:ext>
            </a:extLst>
          </p:cNvPr>
          <p:cNvSpPr>
            <a:spLocks noGrp="1"/>
          </p:cNvSpPr>
          <p:nvPr>
            <p:ph type="title"/>
          </p:nvPr>
        </p:nvSpPr>
        <p:spPr>
          <a:xfrm>
            <a:off x="508000" y="79905"/>
            <a:ext cx="10515600" cy="1325563"/>
          </a:xfrm>
        </p:spPr>
        <p:txBody>
          <a:bodyPr/>
          <a:lstStyle/>
          <a:p>
            <a:pPr algn="ctr"/>
            <a:r>
              <a:rPr lang="en-US">
                <a:latin typeface="Cavolini"/>
                <a:ea typeface="+mn-lt"/>
                <a:cs typeface="+mn-lt"/>
              </a:rPr>
              <a:t>Health Promotion Message</a:t>
            </a:r>
            <a:endParaRPr lang="en-US">
              <a:latin typeface="Cavolini"/>
              <a:cs typeface="Calibri Light"/>
            </a:endParaRPr>
          </a:p>
        </p:txBody>
      </p:sp>
      <p:sp>
        <p:nvSpPr>
          <p:cNvPr id="3" name="Content Placeholder 2">
            <a:extLst>
              <a:ext uri="{FF2B5EF4-FFF2-40B4-BE49-F238E27FC236}">
                <a16:creationId xmlns:a16="http://schemas.microsoft.com/office/drawing/2014/main" id="{554CF574-EC8A-B2BD-4BBD-29571E6CEC30}"/>
              </a:ext>
            </a:extLst>
          </p:cNvPr>
          <p:cNvSpPr>
            <a:spLocks noGrp="1"/>
          </p:cNvSpPr>
          <p:nvPr>
            <p:ph idx="1"/>
          </p:nvPr>
        </p:nvSpPr>
        <p:spPr>
          <a:xfrm>
            <a:off x="671512" y="1713970"/>
            <a:ext cx="4003675" cy="1929872"/>
          </a:xfrm>
        </p:spPr>
        <p:txBody>
          <a:bodyPr vert="horz" lIns="91440" tIns="45720" rIns="91440" bIns="45720" rtlCol="0" anchor="t">
            <a:noAutofit/>
          </a:bodyPr>
          <a:lstStyle/>
          <a:p>
            <a:pPr marL="0" indent="0" algn="ctr">
              <a:buNone/>
            </a:pPr>
            <a:r>
              <a:rPr lang="en-US" sz="2400" b="1" u="sng">
                <a:latin typeface="Cavolini"/>
                <a:ea typeface="+mn-lt"/>
                <a:cs typeface="+mn-lt"/>
              </a:rPr>
              <a:t>The Ottawa Charter:</a:t>
            </a:r>
          </a:p>
          <a:p>
            <a:pPr marL="0" indent="0" algn="ctr">
              <a:buNone/>
            </a:pPr>
            <a:endParaRPr lang="en-US" sz="2200">
              <a:latin typeface="Cavolini"/>
              <a:ea typeface="Calibri"/>
              <a:cs typeface="Calibri"/>
            </a:endParaRPr>
          </a:p>
        </p:txBody>
      </p:sp>
      <p:sp>
        <p:nvSpPr>
          <p:cNvPr id="8" name="Rectangle: Rounded Corners 7">
            <a:extLst>
              <a:ext uri="{FF2B5EF4-FFF2-40B4-BE49-F238E27FC236}">
                <a16:creationId xmlns:a16="http://schemas.microsoft.com/office/drawing/2014/main" id="{A8CC14F0-D814-FB59-3C6D-5B2CD6D30F0D}"/>
              </a:ext>
            </a:extLst>
          </p:cNvPr>
          <p:cNvSpPr/>
          <p:nvPr/>
        </p:nvSpPr>
        <p:spPr>
          <a:xfrm>
            <a:off x="667808" y="4096809"/>
            <a:ext cx="3852333" cy="2302935"/>
          </a:xfrm>
          <a:prstGeom prst="roundRect">
            <a:avLst/>
          </a:prstGeom>
          <a:solidFill>
            <a:schemeClr val="accent6">
              <a:lumMod val="20000"/>
              <a:lumOff val="80000"/>
            </a:schemeClr>
          </a:solidFill>
          <a:ln>
            <a:solidFill>
              <a:srgbClr val="BDDD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7DCF10D-570A-D0AB-AD0C-6B3E15056EDA}"/>
              </a:ext>
            </a:extLst>
          </p:cNvPr>
          <p:cNvSpPr txBox="1"/>
          <p:nvPr/>
        </p:nvSpPr>
        <p:spPr>
          <a:xfrm>
            <a:off x="721784" y="4342342"/>
            <a:ext cx="3841750" cy="1738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err="1">
                <a:latin typeface="Cavolini"/>
                <a:cs typeface="Cavolini"/>
              </a:rPr>
              <a:t>Te</a:t>
            </a:r>
            <a:r>
              <a:rPr lang="en-GB" sz="2400" b="1" u="sng">
                <a:latin typeface="Cavolini"/>
                <a:cs typeface="Cavolini"/>
              </a:rPr>
              <a:t> Whare Tapa </a:t>
            </a:r>
            <a:r>
              <a:rPr lang="en-GB" sz="2400" b="1" u="sng" err="1">
                <a:latin typeface="Cavolini"/>
                <a:cs typeface="Cavolini"/>
              </a:rPr>
              <a:t>Wh</a:t>
            </a:r>
            <a:r>
              <a:rPr lang="en-GB" sz="2400" b="1" u="sng" err="1">
                <a:latin typeface="Cavolini"/>
                <a:ea typeface="+mn-lt"/>
                <a:cs typeface="+mn-lt"/>
              </a:rPr>
              <a:t>ā</a:t>
            </a:r>
            <a:r>
              <a:rPr lang="en-GB" sz="2400" b="1" u="sng">
                <a:latin typeface="Cavolini"/>
                <a:cs typeface="Cavolini"/>
              </a:rPr>
              <a:t> :</a:t>
            </a:r>
            <a:endParaRPr lang="en-US" sz="2400" b="1" u="sng">
              <a:latin typeface="Cavolini"/>
              <a:cs typeface="Cavolini"/>
            </a:endParaRPr>
          </a:p>
          <a:p>
            <a:pPr algn="ctr"/>
            <a:endParaRPr lang="en-GB" sz="1100">
              <a:latin typeface="Cavolini"/>
              <a:cs typeface="Calibri"/>
            </a:endParaRPr>
          </a:p>
          <a:p>
            <a:pPr algn="ctr"/>
            <a:r>
              <a:rPr lang="en-GB" sz="2400">
                <a:latin typeface="Cavolini"/>
                <a:cs typeface="Calibri"/>
              </a:rPr>
              <a:t>Spiritual, Physical, Mental and Social Health</a:t>
            </a:r>
            <a:endParaRPr lang="en-GB"/>
          </a:p>
        </p:txBody>
      </p:sp>
      <p:pic>
        <p:nvPicPr>
          <p:cNvPr id="12" name="Picture 20" descr="Shape, circle&#10;&#10;Description automatically generated">
            <a:extLst>
              <a:ext uri="{FF2B5EF4-FFF2-40B4-BE49-F238E27FC236}">
                <a16:creationId xmlns:a16="http://schemas.microsoft.com/office/drawing/2014/main" id="{4946797D-AC46-F928-F627-DEE85F1B96FC}"/>
              </a:ext>
            </a:extLst>
          </p:cNvPr>
          <p:cNvPicPr>
            <a:picLocks noChangeAspect="1"/>
          </p:cNvPicPr>
          <p:nvPr/>
        </p:nvPicPr>
        <p:blipFill>
          <a:blip r:embed="rId2"/>
          <a:stretch>
            <a:fillRect/>
          </a:stretch>
        </p:blipFill>
        <p:spPr>
          <a:xfrm rot="10800000">
            <a:off x="4770924" y="1308022"/>
            <a:ext cx="7313192" cy="3605191"/>
          </a:xfrm>
          <a:prstGeom prst="rect">
            <a:avLst/>
          </a:prstGeom>
        </p:spPr>
      </p:pic>
      <p:sp>
        <p:nvSpPr>
          <p:cNvPr id="13" name="TextBox 12">
            <a:extLst>
              <a:ext uri="{FF2B5EF4-FFF2-40B4-BE49-F238E27FC236}">
                <a16:creationId xmlns:a16="http://schemas.microsoft.com/office/drawing/2014/main" id="{34CC1862-797F-A016-F7F5-E2F5F5E0F0BA}"/>
              </a:ext>
            </a:extLst>
          </p:cNvPr>
          <p:cNvSpPr txBox="1"/>
          <p:nvPr/>
        </p:nvSpPr>
        <p:spPr>
          <a:xfrm>
            <a:off x="5516035" y="1880658"/>
            <a:ext cx="600921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200">
                <a:latin typeface="Cavolini"/>
                <a:cs typeface="Cavolini"/>
              </a:rPr>
              <a:t>Intentions of these two health frameworks is to guide our resources towards giving the residents of Bishop's Castle as much power in their own health decisions as well as in how their community that they live in will influence their health.</a:t>
            </a:r>
            <a:endParaRPr lang="en-US" sz="2200">
              <a:latin typeface="Cavolini"/>
              <a:cs typeface="Cavolini"/>
            </a:endParaRPr>
          </a:p>
        </p:txBody>
      </p:sp>
      <p:pic>
        <p:nvPicPr>
          <p:cNvPr id="17" name="Picture 6" descr="Icon&#10;&#10;Description automatically generated">
            <a:extLst>
              <a:ext uri="{FF2B5EF4-FFF2-40B4-BE49-F238E27FC236}">
                <a16:creationId xmlns:a16="http://schemas.microsoft.com/office/drawing/2014/main" id="{621C85C7-2AB0-8AB8-1D78-1EDA73054AF2}"/>
              </a:ext>
            </a:extLst>
          </p:cNvPr>
          <p:cNvPicPr>
            <a:picLocks noChangeAspect="1"/>
          </p:cNvPicPr>
          <p:nvPr/>
        </p:nvPicPr>
        <p:blipFill rotWithShape="1">
          <a:blip r:embed="rId3"/>
          <a:srcRect l="4520" r="3982" b="3"/>
          <a:stretch/>
        </p:blipFill>
        <p:spPr>
          <a:xfrm>
            <a:off x="10015710" y="4903130"/>
            <a:ext cx="1706586" cy="17303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lumMod val="60000"/>
                <a:lumOff val="40000"/>
              </a:schemeClr>
            </a:solidFill>
          </a:ln>
        </p:spPr>
      </p:pic>
      <p:pic>
        <p:nvPicPr>
          <p:cNvPr id="19" name="Picture 5" descr="Icon&#10;&#10;Description automatically generated">
            <a:extLst>
              <a:ext uri="{FF2B5EF4-FFF2-40B4-BE49-F238E27FC236}">
                <a16:creationId xmlns:a16="http://schemas.microsoft.com/office/drawing/2014/main" id="{19380D8D-90BB-8C3D-338A-A9F1DD9851A2}"/>
              </a:ext>
            </a:extLst>
          </p:cNvPr>
          <p:cNvPicPr>
            <a:picLocks noChangeAspect="1"/>
          </p:cNvPicPr>
          <p:nvPr/>
        </p:nvPicPr>
        <p:blipFill rotWithShape="1">
          <a:blip r:embed="rId4"/>
          <a:srcRect l="6432" r="19569"/>
          <a:stretch/>
        </p:blipFill>
        <p:spPr>
          <a:xfrm>
            <a:off x="5150720" y="4903129"/>
            <a:ext cx="1754212" cy="173039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lumMod val="60000"/>
                <a:lumOff val="40000"/>
              </a:schemeClr>
            </a:solidFill>
          </a:ln>
        </p:spPr>
      </p:pic>
      <p:grpSp>
        <p:nvGrpSpPr>
          <p:cNvPr id="23" name="Group 22">
            <a:extLst>
              <a:ext uri="{FF2B5EF4-FFF2-40B4-BE49-F238E27FC236}">
                <a16:creationId xmlns:a16="http://schemas.microsoft.com/office/drawing/2014/main" id="{CC840FF3-3350-FE35-A127-AB7B17AD9709}"/>
              </a:ext>
            </a:extLst>
          </p:cNvPr>
          <p:cNvGrpSpPr/>
          <p:nvPr/>
        </p:nvGrpSpPr>
        <p:grpSpPr>
          <a:xfrm>
            <a:off x="7583487" y="4908552"/>
            <a:ext cx="1795994" cy="1730374"/>
            <a:chOff x="3805237" y="812801"/>
            <a:chExt cx="5447244" cy="5143499"/>
          </a:xfrm>
        </p:grpSpPr>
        <p:pic>
          <p:nvPicPr>
            <p:cNvPr id="21" name="Picture 7" descr="Logo&#10;&#10;Description automatically generated">
              <a:extLst>
                <a:ext uri="{FF2B5EF4-FFF2-40B4-BE49-F238E27FC236}">
                  <a16:creationId xmlns:a16="http://schemas.microsoft.com/office/drawing/2014/main" id="{7452B59B-B62B-7C0E-A31B-344DE10955EE}"/>
                </a:ext>
              </a:extLst>
            </p:cNvPr>
            <p:cNvPicPr>
              <a:picLocks noChangeAspect="1"/>
            </p:cNvPicPr>
            <p:nvPr/>
          </p:nvPicPr>
          <p:blipFill>
            <a:blip r:embed="rId5"/>
            <a:stretch>
              <a:fillRect/>
            </a:stretch>
          </p:blipFill>
          <p:spPr>
            <a:xfrm>
              <a:off x="3812645" y="1326091"/>
              <a:ext cx="5439836" cy="4475692"/>
            </a:xfrm>
            <a:prstGeom prst="rect">
              <a:avLst/>
            </a:prstGeom>
          </p:spPr>
        </p:pic>
        <p:sp>
          <p:nvSpPr>
            <p:cNvPr id="22" name="Oval 21">
              <a:extLst>
                <a:ext uri="{FF2B5EF4-FFF2-40B4-BE49-F238E27FC236}">
                  <a16:creationId xmlns:a16="http://schemas.microsoft.com/office/drawing/2014/main" id="{456D7934-ED47-18FF-994D-C6FBC20B59DB}"/>
                </a:ext>
              </a:extLst>
            </p:cNvPr>
            <p:cNvSpPr/>
            <p:nvPr/>
          </p:nvSpPr>
          <p:spPr>
            <a:xfrm>
              <a:off x="3805237" y="812801"/>
              <a:ext cx="5445125" cy="5143499"/>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Content Placeholder 2">
            <a:extLst>
              <a:ext uri="{FF2B5EF4-FFF2-40B4-BE49-F238E27FC236}">
                <a16:creationId xmlns:a16="http://schemas.microsoft.com/office/drawing/2014/main" id="{DA7DD640-8FE9-EDA2-219C-3DA137F0C037}"/>
              </a:ext>
            </a:extLst>
          </p:cNvPr>
          <p:cNvSpPr txBox="1">
            <a:spLocks/>
          </p:cNvSpPr>
          <p:nvPr/>
        </p:nvSpPr>
        <p:spPr>
          <a:xfrm>
            <a:off x="649286" y="2167995"/>
            <a:ext cx="4003675" cy="8186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a:latin typeface="Cavolini"/>
                <a:ea typeface="+mn-lt"/>
                <a:cs typeface="+mn-lt"/>
              </a:rPr>
              <a:t>Enable.</a:t>
            </a:r>
          </a:p>
          <a:p>
            <a:pPr marL="0" indent="0" algn="ctr">
              <a:buNone/>
            </a:pPr>
            <a:r>
              <a:rPr lang="en-US" sz="2200">
                <a:latin typeface="Cavolini"/>
                <a:ea typeface="+mn-lt"/>
                <a:cs typeface="+mn-lt"/>
              </a:rPr>
              <a:t>Mediate. </a:t>
            </a:r>
          </a:p>
          <a:p>
            <a:pPr marL="0" indent="0" algn="ctr">
              <a:buNone/>
            </a:pPr>
            <a:r>
              <a:rPr lang="en-US" sz="2200">
                <a:latin typeface="Cavolini"/>
                <a:ea typeface="+mn-lt"/>
                <a:cs typeface="+mn-lt"/>
              </a:rPr>
              <a:t>Advocate. </a:t>
            </a:r>
          </a:p>
          <a:p>
            <a:pPr marL="0" indent="0" algn="ctr">
              <a:buFont typeface="Arial" panose="020B0604020202020204" pitchFamily="34" charset="0"/>
              <a:buNone/>
            </a:pPr>
            <a:r>
              <a:rPr lang="en-US" sz="2200">
                <a:latin typeface="Cavolini"/>
                <a:ea typeface="+mn-lt"/>
                <a:cs typeface="+mn-lt"/>
              </a:rPr>
              <a:t>Empower.</a:t>
            </a:r>
            <a:endParaRPr lang="en-US" sz="2200">
              <a:latin typeface="Cavolini"/>
              <a:ea typeface="Calibri"/>
              <a:cs typeface="Calibri"/>
            </a:endParaRPr>
          </a:p>
        </p:txBody>
      </p:sp>
    </p:spTree>
    <p:extLst>
      <p:ext uri="{BB962C8B-B14F-4D97-AF65-F5344CB8AC3E}">
        <p14:creationId xmlns:p14="http://schemas.microsoft.com/office/powerpoint/2010/main" val="2172682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DDC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BE9C-7182-5308-679E-2E72B750E400}"/>
              </a:ext>
            </a:extLst>
          </p:cNvPr>
          <p:cNvSpPr>
            <a:spLocks noGrp="1"/>
          </p:cNvSpPr>
          <p:nvPr>
            <p:ph type="title"/>
          </p:nvPr>
        </p:nvSpPr>
        <p:spPr>
          <a:xfrm>
            <a:off x="0" y="214313"/>
            <a:ext cx="7447175" cy="1325563"/>
          </a:xfrm>
          <a:noFill/>
        </p:spPr>
        <p:txBody>
          <a:bodyPr>
            <a:noAutofit/>
          </a:bodyPr>
          <a:lstStyle/>
          <a:p>
            <a:pPr algn="ctr"/>
            <a:r>
              <a:rPr lang="en-GB" sz="4800" b="1">
                <a:latin typeface="Cavolini"/>
                <a:cs typeface="Cavolini"/>
              </a:rPr>
              <a:t>Community Health Promotion</a:t>
            </a:r>
            <a:endParaRPr lang="en-US" sz="4800"/>
          </a:p>
        </p:txBody>
      </p:sp>
      <p:sp>
        <p:nvSpPr>
          <p:cNvPr id="3" name="Content Placeholder 2">
            <a:extLst>
              <a:ext uri="{FF2B5EF4-FFF2-40B4-BE49-F238E27FC236}">
                <a16:creationId xmlns:a16="http://schemas.microsoft.com/office/drawing/2014/main" id="{0409289B-A635-CE84-7738-89D998C15794}"/>
              </a:ext>
            </a:extLst>
          </p:cNvPr>
          <p:cNvSpPr>
            <a:spLocks noGrp="1"/>
          </p:cNvSpPr>
          <p:nvPr>
            <p:ph idx="1"/>
          </p:nvPr>
        </p:nvSpPr>
        <p:spPr/>
        <p:txBody>
          <a:bodyPr vert="horz" lIns="91440" tIns="45720" rIns="91440" bIns="45720" rtlCol="0" anchor="t">
            <a:normAutofit/>
          </a:bodyPr>
          <a:lstStyle/>
          <a:p>
            <a:pPr marL="0" indent="0">
              <a:buNone/>
            </a:pPr>
            <a:endParaRPr lang="en-GB">
              <a:cs typeface="Calibri"/>
            </a:endParaRPr>
          </a:p>
          <a:p>
            <a:pPr marL="0" indent="0">
              <a:buNone/>
            </a:pPr>
            <a:endParaRPr lang="en-GB">
              <a:cs typeface="Calibri"/>
            </a:endParaRPr>
          </a:p>
        </p:txBody>
      </p:sp>
      <p:pic>
        <p:nvPicPr>
          <p:cNvPr id="9" name="Picture 8">
            <a:extLst>
              <a:ext uri="{FF2B5EF4-FFF2-40B4-BE49-F238E27FC236}">
                <a16:creationId xmlns:a16="http://schemas.microsoft.com/office/drawing/2014/main" id="{464B0CBD-1F67-F3E1-BFD2-605405FC8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36" y="1773198"/>
            <a:ext cx="6759019" cy="3820308"/>
          </a:xfrm>
          <a:prstGeom prst="rect">
            <a:avLst/>
          </a:prstGeom>
        </p:spPr>
      </p:pic>
      <p:pic>
        <p:nvPicPr>
          <p:cNvPr id="4" name="Picture 4" descr="Timeline&#10;&#10;Description automatically generated">
            <a:extLst>
              <a:ext uri="{FF2B5EF4-FFF2-40B4-BE49-F238E27FC236}">
                <a16:creationId xmlns:a16="http://schemas.microsoft.com/office/drawing/2014/main" id="{FEBE3C3C-2D58-1528-D44E-8373B0CC7D71}"/>
              </a:ext>
            </a:extLst>
          </p:cNvPr>
          <p:cNvPicPr>
            <a:picLocks noChangeAspect="1"/>
          </p:cNvPicPr>
          <p:nvPr/>
        </p:nvPicPr>
        <p:blipFill>
          <a:blip r:embed="rId4"/>
          <a:stretch>
            <a:fillRect/>
          </a:stretch>
        </p:blipFill>
        <p:spPr>
          <a:xfrm>
            <a:off x="7098323" y="4193"/>
            <a:ext cx="5097583" cy="6849612"/>
          </a:xfrm>
          <a:prstGeom prst="rect">
            <a:avLst/>
          </a:prstGeom>
        </p:spPr>
      </p:pic>
    </p:spTree>
    <p:extLst>
      <p:ext uri="{BB962C8B-B14F-4D97-AF65-F5344CB8AC3E}">
        <p14:creationId xmlns:p14="http://schemas.microsoft.com/office/powerpoint/2010/main" val="18089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Shape, circle&#10;&#10;Description automatically generated">
            <a:extLst>
              <a:ext uri="{FF2B5EF4-FFF2-40B4-BE49-F238E27FC236}">
                <a16:creationId xmlns:a16="http://schemas.microsoft.com/office/drawing/2014/main" id="{11AD99BB-0C60-7C29-4093-DB337B785EA5}"/>
              </a:ext>
            </a:extLst>
          </p:cNvPr>
          <p:cNvPicPr>
            <a:picLocks noChangeAspect="1"/>
          </p:cNvPicPr>
          <p:nvPr/>
        </p:nvPicPr>
        <p:blipFill>
          <a:blip r:embed="rId2"/>
          <a:stretch>
            <a:fillRect/>
          </a:stretch>
        </p:blipFill>
        <p:spPr>
          <a:xfrm>
            <a:off x="9491664" y="4235877"/>
            <a:ext cx="2635479" cy="2534042"/>
          </a:xfrm>
          <a:prstGeom prst="rect">
            <a:avLst/>
          </a:prstGeom>
        </p:spPr>
      </p:pic>
      <p:pic>
        <p:nvPicPr>
          <p:cNvPr id="14" name="Picture 15" descr="Shape, circle&#10;&#10;Description automatically generated">
            <a:extLst>
              <a:ext uri="{FF2B5EF4-FFF2-40B4-BE49-F238E27FC236}">
                <a16:creationId xmlns:a16="http://schemas.microsoft.com/office/drawing/2014/main" id="{181F20E0-B7A9-9D93-49E0-5D2BB8F76541}"/>
              </a:ext>
            </a:extLst>
          </p:cNvPr>
          <p:cNvPicPr>
            <a:picLocks noChangeAspect="1"/>
          </p:cNvPicPr>
          <p:nvPr/>
        </p:nvPicPr>
        <p:blipFill>
          <a:blip r:embed="rId3"/>
          <a:stretch>
            <a:fillRect/>
          </a:stretch>
        </p:blipFill>
        <p:spPr>
          <a:xfrm>
            <a:off x="7748834" y="2396263"/>
            <a:ext cx="2641076" cy="2536815"/>
          </a:xfrm>
          <a:prstGeom prst="rect">
            <a:avLst/>
          </a:prstGeom>
        </p:spPr>
      </p:pic>
      <p:pic>
        <p:nvPicPr>
          <p:cNvPr id="9" name="Picture 11" descr="Shape, circle&#10;&#10;Description automatically generated">
            <a:extLst>
              <a:ext uri="{FF2B5EF4-FFF2-40B4-BE49-F238E27FC236}">
                <a16:creationId xmlns:a16="http://schemas.microsoft.com/office/drawing/2014/main" id="{BEA1F943-4E8C-45CA-C743-7444DE9BF8D4}"/>
              </a:ext>
            </a:extLst>
          </p:cNvPr>
          <p:cNvPicPr>
            <a:picLocks noChangeAspect="1"/>
          </p:cNvPicPr>
          <p:nvPr/>
        </p:nvPicPr>
        <p:blipFill>
          <a:blip r:embed="rId4"/>
          <a:stretch>
            <a:fillRect/>
          </a:stretch>
        </p:blipFill>
        <p:spPr>
          <a:xfrm>
            <a:off x="9300033" y="-1669"/>
            <a:ext cx="2940180" cy="2894225"/>
          </a:xfrm>
          <a:prstGeom prst="rect">
            <a:avLst/>
          </a:prstGeom>
        </p:spPr>
      </p:pic>
      <p:pic>
        <p:nvPicPr>
          <p:cNvPr id="10" name="Picture 9">
            <a:extLst>
              <a:ext uri="{FF2B5EF4-FFF2-40B4-BE49-F238E27FC236}">
                <a16:creationId xmlns:a16="http://schemas.microsoft.com/office/drawing/2014/main" id="{6A80AD14-CA72-DB36-72BA-2C0B91644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32" y="1895126"/>
            <a:ext cx="7427518" cy="4177140"/>
          </a:xfrm>
          <a:prstGeom prst="rect">
            <a:avLst/>
          </a:prstGeom>
          <a:ln w="28575">
            <a:solidFill>
              <a:schemeClr val="accent6">
                <a:lumMod val="40000"/>
                <a:lumOff val="60000"/>
              </a:schemeClr>
            </a:solidFill>
          </a:ln>
        </p:spPr>
      </p:pic>
      <p:pic>
        <p:nvPicPr>
          <p:cNvPr id="12" name="Picture 12" descr="Shape, circle&#10;&#10;Description automatically generated">
            <a:extLst>
              <a:ext uri="{FF2B5EF4-FFF2-40B4-BE49-F238E27FC236}">
                <a16:creationId xmlns:a16="http://schemas.microsoft.com/office/drawing/2014/main" id="{EC65CB24-12F5-3B7A-8F71-DF73BA8224BF}"/>
              </a:ext>
            </a:extLst>
          </p:cNvPr>
          <p:cNvPicPr>
            <a:picLocks noChangeAspect="1"/>
          </p:cNvPicPr>
          <p:nvPr/>
        </p:nvPicPr>
        <p:blipFill>
          <a:blip r:embed="rId6"/>
          <a:stretch>
            <a:fillRect/>
          </a:stretch>
        </p:blipFill>
        <p:spPr>
          <a:xfrm>
            <a:off x="7689377" y="4931691"/>
            <a:ext cx="1743272" cy="1650870"/>
          </a:xfrm>
          <a:prstGeom prst="rect">
            <a:avLst/>
          </a:prstGeom>
        </p:spPr>
      </p:pic>
      <p:pic>
        <p:nvPicPr>
          <p:cNvPr id="16" name="Picture 17" descr="Shape, circle&#10;&#10;Description automatically generated">
            <a:extLst>
              <a:ext uri="{FF2B5EF4-FFF2-40B4-BE49-F238E27FC236}">
                <a16:creationId xmlns:a16="http://schemas.microsoft.com/office/drawing/2014/main" id="{B1B23410-564F-78DB-07D1-30E8FC43868B}"/>
              </a:ext>
            </a:extLst>
          </p:cNvPr>
          <p:cNvPicPr>
            <a:picLocks noChangeAspect="1"/>
          </p:cNvPicPr>
          <p:nvPr/>
        </p:nvPicPr>
        <p:blipFill>
          <a:blip r:embed="rId7"/>
          <a:stretch>
            <a:fillRect/>
          </a:stretch>
        </p:blipFill>
        <p:spPr>
          <a:xfrm>
            <a:off x="10631864" y="2715940"/>
            <a:ext cx="1556994" cy="1433974"/>
          </a:xfrm>
          <a:prstGeom prst="rect">
            <a:avLst/>
          </a:prstGeom>
        </p:spPr>
      </p:pic>
      <p:pic>
        <p:nvPicPr>
          <p:cNvPr id="18" name="Picture 20" descr="Shape, circle&#10;&#10;Description automatically generated">
            <a:extLst>
              <a:ext uri="{FF2B5EF4-FFF2-40B4-BE49-F238E27FC236}">
                <a16:creationId xmlns:a16="http://schemas.microsoft.com/office/drawing/2014/main" id="{D3F2A4A7-FD0C-39B2-2BFD-3F8F3F8BF28D}"/>
              </a:ext>
            </a:extLst>
          </p:cNvPr>
          <p:cNvPicPr>
            <a:picLocks noChangeAspect="1"/>
          </p:cNvPicPr>
          <p:nvPr/>
        </p:nvPicPr>
        <p:blipFill>
          <a:blip r:embed="rId8"/>
          <a:stretch>
            <a:fillRect/>
          </a:stretch>
        </p:blipFill>
        <p:spPr>
          <a:xfrm>
            <a:off x="7827390" y="974646"/>
            <a:ext cx="1462726" cy="1420792"/>
          </a:xfrm>
          <a:prstGeom prst="rect">
            <a:avLst/>
          </a:prstGeom>
        </p:spPr>
      </p:pic>
      <p:sp>
        <p:nvSpPr>
          <p:cNvPr id="21" name="TextBox 20">
            <a:extLst>
              <a:ext uri="{FF2B5EF4-FFF2-40B4-BE49-F238E27FC236}">
                <a16:creationId xmlns:a16="http://schemas.microsoft.com/office/drawing/2014/main" id="{822BA4E3-5BA8-29F0-405D-20E3C211941C}"/>
              </a:ext>
            </a:extLst>
          </p:cNvPr>
          <p:cNvSpPr txBox="1"/>
          <p:nvPr/>
        </p:nvSpPr>
        <p:spPr>
          <a:xfrm>
            <a:off x="9384285" y="719482"/>
            <a:ext cx="2813901"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750">
                <a:latin typeface="Cavolini"/>
                <a:cs typeface="Cavolini"/>
              </a:rPr>
              <a:t>A rejuvenated shell providing bright colours and an easy-to-use tab selection containing relevant information.</a:t>
            </a:r>
            <a:endParaRPr lang="en-US" sz="1750">
              <a:latin typeface="Cavolini"/>
              <a:ea typeface="Calibri" panose="020F0502020204030204"/>
              <a:cs typeface="Cavolini"/>
            </a:endParaRPr>
          </a:p>
        </p:txBody>
      </p:sp>
      <p:sp>
        <p:nvSpPr>
          <p:cNvPr id="23" name="TextBox 22">
            <a:extLst>
              <a:ext uri="{FF2B5EF4-FFF2-40B4-BE49-F238E27FC236}">
                <a16:creationId xmlns:a16="http://schemas.microsoft.com/office/drawing/2014/main" id="{40C1DA85-F001-1C2E-F2D5-0F5CE274ECC5}"/>
              </a:ext>
            </a:extLst>
          </p:cNvPr>
          <p:cNvSpPr txBox="1"/>
          <p:nvPr/>
        </p:nvSpPr>
        <p:spPr>
          <a:xfrm>
            <a:off x="7746693" y="3001737"/>
            <a:ext cx="26520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latin typeface="Cavolini"/>
                <a:cs typeface="Cavolini"/>
              </a:rPr>
              <a:t>The Moodle shell could strengthen the community through cooperation and online interaction.</a:t>
            </a:r>
            <a:endParaRPr lang="en-US" sz="1600">
              <a:ea typeface="Calibri"/>
              <a:cs typeface="Calibri"/>
            </a:endParaRPr>
          </a:p>
        </p:txBody>
      </p:sp>
      <p:sp>
        <p:nvSpPr>
          <p:cNvPr id="24" name="TextBox 23">
            <a:extLst>
              <a:ext uri="{FF2B5EF4-FFF2-40B4-BE49-F238E27FC236}">
                <a16:creationId xmlns:a16="http://schemas.microsoft.com/office/drawing/2014/main" id="{5A95C12A-B297-365F-7604-54B0604905EF}"/>
              </a:ext>
            </a:extLst>
          </p:cNvPr>
          <p:cNvSpPr txBox="1"/>
          <p:nvPr/>
        </p:nvSpPr>
        <p:spPr>
          <a:xfrm>
            <a:off x="9549256" y="4678740"/>
            <a:ext cx="2523240"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700">
                <a:latin typeface="Cavolini"/>
                <a:cs typeface="Cavolini"/>
              </a:rPr>
              <a:t>Includes 7 tabs that we as a group think can be aimed to increase participation and empowerment in youth.</a:t>
            </a:r>
          </a:p>
        </p:txBody>
      </p:sp>
      <p:sp>
        <p:nvSpPr>
          <p:cNvPr id="28" name="TextBox 27">
            <a:extLst>
              <a:ext uri="{FF2B5EF4-FFF2-40B4-BE49-F238E27FC236}">
                <a16:creationId xmlns:a16="http://schemas.microsoft.com/office/drawing/2014/main" id="{C02F1EC4-22E9-6FF4-EA03-761E768F0EE4}"/>
              </a:ext>
            </a:extLst>
          </p:cNvPr>
          <p:cNvSpPr txBox="1"/>
          <p:nvPr/>
        </p:nvSpPr>
        <p:spPr>
          <a:xfrm>
            <a:off x="139634" y="249614"/>
            <a:ext cx="96718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a:latin typeface="Cavolini"/>
                <a:cs typeface="Cavolini"/>
              </a:rPr>
              <a:t>Youth Health Promotion</a:t>
            </a:r>
            <a:endParaRPr lang="en-US" sz="4800" b="1">
              <a:latin typeface="Cavolini"/>
              <a:cs typeface="Cavolini"/>
            </a:endParaRPr>
          </a:p>
        </p:txBody>
      </p:sp>
      <p:sp>
        <p:nvSpPr>
          <p:cNvPr id="29" name="TextBox 28">
            <a:extLst>
              <a:ext uri="{FF2B5EF4-FFF2-40B4-BE49-F238E27FC236}">
                <a16:creationId xmlns:a16="http://schemas.microsoft.com/office/drawing/2014/main" id="{1C2EFF07-447A-F7E0-539A-F1B87FE5D56D}"/>
              </a:ext>
            </a:extLst>
          </p:cNvPr>
          <p:cNvSpPr txBox="1"/>
          <p:nvPr/>
        </p:nvSpPr>
        <p:spPr>
          <a:xfrm>
            <a:off x="2095697" y="988047"/>
            <a:ext cx="47385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Cavolini"/>
                <a:cs typeface="Cavolini"/>
              </a:rPr>
              <a:t>Resource One</a:t>
            </a:r>
            <a:endParaRPr lang="en-US" sz="3200">
              <a:ea typeface="Calibri"/>
              <a:cs typeface="Calibri"/>
            </a:endParaRPr>
          </a:p>
        </p:txBody>
      </p:sp>
      <p:cxnSp>
        <p:nvCxnSpPr>
          <p:cNvPr id="2" name="Straight Arrow Connector 1">
            <a:extLst>
              <a:ext uri="{FF2B5EF4-FFF2-40B4-BE49-F238E27FC236}">
                <a16:creationId xmlns:a16="http://schemas.microsoft.com/office/drawing/2014/main" id="{06B8A85D-2784-7A2E-8983-7B327D2D7055}"/>
              </a:ext>
            </a:extLst>
          </p:cNvPr>
          <p:cNvCxnSpPr/>
          <p:nvPr/>
        </p:nvCxnSpPr>
        <p:spPr>
          <a:xfrm flipV="1">
            <a:off x="185738" y="955675"/>
            <a:ext cx="8159749" cy="39686"/>
          </a:xfrm>
          <a:prstGeom prst="straightConnector1">
            <a:avLst/>
          </a:prstGeom>
          <a:ln w="28575">
            <a:solidFill>
              <a:srgbClr val="BDDD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4132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01B847672E6A42B10A0F5301D6D49C" ma:contentTypeVersion="6" ma:contentTypeDescription="Create a new document." ma:contentTypeScope="" ma:versionID="17c38991300fcc8cdec3fbf4d982c40b">
  <xsd:schema xmlns:xsd="http://www.w3.org/2001/XMLSchema" xmlns:xs="http://www.w3.org/2001/XMLSchema" xmlns:p="http://schemas.microsoft.com/office/2006/metadata/properties" xmlns:ns2="d55ace79-ba9b-49fa-a60a-fc709913d417" targetNamespace="http://schemas.microsoft.com/office/2006/metadata/properties" ma:root="true" ma:fieldsID="1fc8ad48a4679dd60489a0bd797ca074" ns2:_="">
    <xsd:import namespace="d55ace79-ba9b-49fa-a60a-fc709913d4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ace79-ba9b-49fa-a60a-fc709913d4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B31C97-6583-499D-8252-50D2FA2F320F}">
  <ds:schemaRefs>
    <ds:schemaRef ds:uri="http://schemas.microsoft.com/sharepoint/v3/contenttype/forms"/>
  </ds:schemaRefs>
</ds:datastoreItem>
</file>

<file path=customXml/itemProps2.xml><?xml version="1.0" encoding="utf-8"?>
<ds:datastoreItem xmlns:ds="http://schemas.openxmlformats.org/officeDocument/2006/customXml" ds:itemID="{AFA986E4-08C2-446D-B88B-3FD393987DC2}">
  <ds:schemaRefs>
    <ds:schemaRef ds:uri="d55ace79-ba9b-49fa-a60a-fc709913d4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1C29FA00-D1A6-4BFC-B087-D1C76CABA380}">
  <ds:schemaRefs>
    <ds:schemaRef ds:uri="http://schemas.microsoft.com/office/2006/metadata/properties"/>
    <ds:schemaRef ds:uri="http://schemas.microsoft.com/office/infopath/2007/PartnerControl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1122</Words>
  <Application>Microsoft Macintosh PowerPoint</Application>
  <PresentationFormat>Widescreen</PresentationFormat>
  <Paragraphs>125</Paragraphs>
  <Slides>13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Cavolini</vt:lpstr>
      <vt:lpstr>Courier New</vt:lpstr>
      <vt:lpstr>Wingdings</vt:lpstr>
      <vt:lpstr>Office Theme</vt:lpstr>
      <vt:lpstr>Sustainable Rural Futures:  A health perspective on Bishop's Castle Community and Youth.</vt:lpstr>
      <vt:lpstr>Introduction to Bishop's Castle </vt:lpstr>
      <vt:lpstr>PowerPoint Presentation</vt:lpstr>
      <vt:lpstr>PowerPoint Presentation</vt:lpstr>
      <vt:lpstr>Health Need: Youth Mental Well-being</vt:lpstr>
      <vt:lpstr>Health Need: Community Sustainability</vt:lpstr>
      <vt:lpstr>Health Promotion Message</vt:lpstr>
      <vt:lpstr>Community Health Promotion</vt:lpstr>
      <vt:lpstr>PowerPoint Presentation</vt:lpstr>
      <vt:lpstr>Youth Health Promotion </vt:lpstr>
      <vt:lpstr>Youth Health Promotion </vt:lpstr>
      <vt:lpstr>Summarizing Our Efforts in Bishop's Castle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Hannah MacDonald</cp:lastModifiedBy>
  <cp:revision>2</cp:revision>
  <dcterms:created xsi:type="dcterms:W3CDTF">2022-05-15T23:15:46Z</dcterms:created>
  <dcterms:modified xsi:type="dcterms:W3CDTF">2022-05-26T22:58:15Z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0x0101005C01B847672E6A42B10A0F5301D6D49C</vt:lpwstr>
  </property>
</Properties>
</file>