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332" r:id="rId4"/>
    <p:sldId id="256" r:id="rId5"/>
    <p:sldId id="333" r:id="rId6"/>
    <p:sldId id="277" r:id="rId7"/>
    <p:sldId id="3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51E6D-23F4-4E0E-9180-42F3AAABEC00}" v="48" dt="2022-05-10T11:16:07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2009" autoAdjust="0"/>
  </p:normalViewPr>
  <p:slideViewPr>
    <p:cSldViewPr snapToGrid="0">
      <p:cViewPr>
        <p:scale>
          <a:sx n="84" d="100"/>
          <a:sy n="84" d="100"/>
        </p:scale>
        <p:origin x="-56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Fay" userId="64a15f7b-9c07-4514-8ad4-d9df27154ab5" providerId="ADAL" clId="{A6351E6D-23F4-4E0E-9180-42F3AAABEC00}"/>
    <pc:docChg chg="undo custSel addSld delSld modSld sldOrd">
      <pc:chgData name="Emily Fay" userId="64a15f7b-9c07-4514-8ad4-d9df27154ab5" providerId="ADAL" clId="{A6351E6D-23F4-4E0E-9180-42F3AAABEC00}" dt="2022-05-10T11:16:07.100" v="728" actId="20577"/>
      <pc:docMkLst>
        <pc:docMk/>
      </pc:docMkLst>
      <pc:sldChg chg="addSp delSp modSp mod modClrScheme chgLayout">
        <pc:chgData name="Emily Fay" userId="64a15f7b-9c07-4514-8ad4-d9df27154ab5" providerId="ADAL" clId="{A6351E6D-23F4-4E0E-9180-42F3AAABEC00}" dt="2022-05-10T08:54:16.343" v="723" actId="20577"/>
        <pc:sldMkLst>
          <pc:docMk/>
          <pc:sldMk cId="2424946296" sldId="256"/>
        </pc:sldMkLst>
        <pc:spChg chg="mod ord">
          <ac:chgData name="Emily Fay" userId="64a15f7b-9c07-4514-8ad4-d9df27154ab5" providerId="ADAL" clId="{A6351E6D-23F4-4E0E-9180-42F3AAABEC00}" dt="2022-05-10T08:39:16.084" v="490" actId="700"/>
          <ac:spMkLst>
            <pc:docMk/>
            <pc:sldMk cId="2424946296" sldId="256"/>
            <ac:spMk id="2" creationId="{77C5D2B4-4942-4829-93C6-58955E623514}"/>
          </ac:spMkLst>
        </pc:spChg>
        <pc:spChg chg="del mod ord">
          <ac:chgData name="Emily Fay" userId="64a15f7b-9c07-4514-8ad4-d9df27154ab5" providerId="ADAL" clId="{A6351E6D-23F4-4E0E-9180-42F3AAABEC00}" dt="2022-05-10T08:39:16.084" v="490" actId="700"/>
          <ac:spMkLst>
            <pc:docMk/>
            <pc:sldMk cId="2424946296" sldId="256"/>
            <ac:spMk id="3" creationId="{344D6DD1-E847-474E-B3DB-4F3BAB1B6BAF}"/>
          </ac:spMkLst>
        </pc:spChg>
        <pc:spChg chg="add mod ord">
          <ac:chgData name="Emily Fay" userId="64a15f7b-9c07-4514-8ad4-d9df27154ab5" providerId="ADAL" clId="{A6351E6D-23F4-4E0E-9180-42F3AAABEC00}" dt="2022-05-10T08:54:16.343" v="723" actId="20577"/>
          <ac:spMkLst>
            <pc:docMk/>
            <pc:sldMk cId="2424946296" sldId="256"/>
            <ac:spMk id="4" creationId="{7258ECB9-B0D0-4D7B-ABCF-B208971C295B}"/>
          </ac:spMkLst>
        </pc:spChg>
      </pc:sldChg>
      <pc:sldChg chg="del">
        <pc:chgData name="Emily Fay" userId="64a15f7b-9c07-4514-8ad4-d9df27154ab5" providerId="ADAL" clId="{A6351E6D-23F4-4E0E-9180-42F3AAABEC00}" dt="2022-05-10T08:35:55.829" v="455" actId="47"/>
        <pc:sldMkLst>
          <pc:docMk/>
          <pc:sldMk cId="4016203084" sldId="257"/>
        </pc:sldMkLst>
      </pc:sldChg>
      <pc:sldChg chg="del ord">
        <pc:chgData name="Emily Fay" userId="64a15f7b-9c07-4514-8ad4-d9df27154ab5" providerId="ADAL" clId="{A6351E6D-23F4-4E0E-9180-42F3AAABEC00}" dt="2022-05-10T08:39:47.547" v="495" actId="47"/>
        <pc:sldMkLst>
          <pc:docMk/>
          <pc:sldMk cId="3187537401" sldId="258"/>
        </pc:sldMkLst>
      </pc:sldChg>
      <pc:sldChg chg="addSp modSp mod">
        <pc:chgData name="Emily Fay" userId="64a15f7b-9c07-4514-8ad4-d9df27154ab5" providerId="ADAL" clId="{A6351E6D-23F4-4E0E-9180-42F3AAABEC00}" dt="2022-05-10T08:51:02.480" v="634" actId="1076"/>
        <pc:sldMkLst>
          <pc:docMk/>
          <pc:sldMk cId="1177704670" sldId="259"/>
        </pc:sldMkLst>
        <pc:spChg chg="mod">
          <ac:chgData name="Emily Fay" userId="64a15f7b-9c07-4514-8ad4-d9df27154ab5" providerId="ADAL" clId="{A6351E6D-23F4-4E0E-9180-42F3AAABEC00}" dt="2022-05-10T08:51:02.480" v="634" actId="1076"/>
          <ac:spMkLst>
            <pc:docMk/>
            <pc:sldMk cId="1177704670" sldId="259"/>
            <ac:spMk id="2" creationId="{02EC6F1C-6A7A-4482-A1B1-2338E3901A64}"/>
          </ac:spMkLst>
        </pc:spChg>
        <pc:spChg chg="add mod">
          <ac:chgData name="Emily Fay" userId="64a15f7b-9c07-4514-8ad4-d9df27154ab5" providerId="ADAL" clId="{A6351E6D-23F4-4E0E-9180-42F3AAABEC00}" dt="2022-05-10T08:50:51.354" v="632" actId="20577"/>
          <ac:spMkLst>
            <pc:docMk/>
            <pc:sldMk cId="1177704670" sldId="259"/>
            <ac:spMk id="3" creationId="{0FD0D665-C172-40E3-8CC5-020EDB776119}"/>
          </ac:spMkLst>
        </pc:spChg>
        <pc:picChg chg="mod">
          <ac:chgData name="Emily Fay" userId="64a15f7b-9c07-4514-8ad4-d9df27154ab5" providerId="ADAL" clId="{A6351E6D-23F4-4E0E-9180-42F3AAABEC00}" dt="2022-05-10T08:50:20.900" v="597" actId="1076"/>
          <ac:picMkLst>
            <pc:docMk/>
            <pc:sldMk cId="1177704670" sldId="259"/>
            <ac:picMk id="5" creationId="{3F114B3E-ACD1-45FA-A35E-9A9C78433C22}"/>
          </ac:picMkLst>
        </pc:picChg>
      </pc:sldChg>
      <pc:sldChg chg="addSp delSp modSp mod">
        <pc:chgData name="Emily Fay" userId="64a15f7b-9c07-4514-8ad4-d9df27154ab5" providerId="ADAL" clId="{A6351E6D-23F4-4E0E-9180-42F3AAABEC00}" dt="2022-05-10T08:51:40.219" v="637" actId="5793"/>
        <pc:sldMkLst>
          <pc:docMk/>
          <pc:sldMk cId="0" sldId="260"/>
        </pc:sldMkLst>
        <pc:spChg chg="add mod">
          <ac:chgData name="Emily Fay" userId="64a15f7b-9c07-4514-8ad4-d9df27154ab5" providerId="ADAL" clId="{A6351E6D-23F4-4E0E-9180-42F3AAABEC00}" dt="2022-05-10T08:51:40.219" v="637" actId="5793"/>
          <ac:spMkLst>
            <pc:docMk/>
            <pc:sldMk cId="0" sldId="260"/>
            <ac:spMk id="6" creationId="{2D9D2ABC-7FF0-4532-9592-B34A866F83D8}"/>
          </ac:spMkLst>
        </pc:spChg>
        <pc:spChg chg="mod">
          <ac:chgData name="Emily Fay" userId="64a15f7b-9c07-4514-8ad4-d9df27154ab5" providerId="ADAL" clId="{A6351E6D-23F4-4E0E-9180-42F3AAABEC00}" dt="2022-05-10T08:33:40.318" v="443" actId="1076"/>
          <ac:spMkLst>
            <pc:docMk/>
            <pc:sldMk cId="0" sldId="260"/>
            <ac:spMk id="8" creationId="{2D48E167-AF83-451E-9161-4D06F58F58C5}"/>
          </ac:spMkLst>
        </pc:spChg>
        <pc:spChg chg="mod">
          <ac:chgData name="Emily Fay" userId="64a15f7b-9c07-4514-8ad4-d9df27154ab5" providerId="ADAL" clId="{A6351E6D-23F4-4E0E-9180-42F3AAABEC00}" dt="2022-05-10T08:33:48.582" v="446" actId="1076"/>
          <ac:spMkLst>
            <pc:docMk/>
            <pc:sldMk cId="0" sldId="260"/>
            <ac:spMk id="9" creationId="{8D2B8343-ED30-47D7-B5B8-FFC77D88865B}"/>
          </ac:spMkLst>
        </pc:spChg>
        <pc:spChg chg="del mod">
          <ac:chgData name="Emily Fay" userId="64a15f7b-9c07-4514-8ad4-d9df27154ab5" providerId="ADAL" clId="{A6351E6D-23F4-4E0E-9180-42F3AAABEC00}" dt="2022-05-10T08:22:13.392" v="6" actId="478"/>
          <ac:spMkLst>
            <pc:docMk/>
            <pc:sldMk cId="0" sldId="260"/>
            <ac:spMk id="10" creationId="{8CE2F774-FC6F-4C70-9B08-75AB7F62645C}"/>
          </ac:spMkLst>
        </pc:spChg>
        <pc:spChg chg="mod">
          <ac:chgData name="Emily Fay" userId="64a15f7b-9c07-4514-8ad4-d9df27154ab5" providerId="ADAL" clId="{A6351E6D-23F4-4E0E-9180-42F3AAABEC00}" dt="2022-05-10T08:34:02.805" v="449" actId="20577"/>
          <ac:spMkLst>
            <pc:docMk/>
            <pc:sldMk cId="0" sldId="260"/>
            <ac:spMk id="79" creationId="{00000000-0000-0000-0000-000000000000}"/>
          </ac:spMkLst>
        </pc:spChg>
        <pc:spChg chg="mod">
          <ac:chgData name="Emily Fay" userId="64a15f7b-9c07-4514-8ad4-d9df27154ab5" providerId="ADAL" clId="{A6351E6D-23F4-4E0E-9180-42F3AAABEC00}" dt="2022-05-10T08:30:33.737" v="337" actId="1076"/>
          <ac:spMkLst>
            <pc:docMk/>
            <pc:sldMk cId="0" sldId="260"/>
            <ac:spMk id="80" creationId="{00000000-0000-0000-0000-000000000000}"/>
          </ac:spMkLst>
        </pc:spChg>
        <pc:picChg chg="del">
          <ac:chgData name="Emily Fay" userId="64a15f7b-9c07-4514-8ad4-d9df27154ab5" providerId="ADAL" clId="{A6351E6D-23F4-4E0E-9180-42F3AAABEC00}" dt="2022-05-10T08:25:24.469" v="268" actId="478"/>
          <ac:picMkLst>
            <pc:docMk/>
            <pc:sldMk cId="0" sldId="260"/>
            <ac:picMk id="3" creationId="{03AAC0CC-6618-4306-B60F-9E9EC068FF44}"/>
          </ac:picMkLst>
        </pc:picChg>
        <pc:picChg chg="add mod">
          <ac:chgData name="Emily Fay" userId="64a15f7b-9c07-4514-8ad4-d9df27154ab5" providerId="ADAL" clId="{A6351E6D-23F4-4E0E-9180-42F3AAABEC00}" dt="2022-05-10T08:33:45.054" v="445" actId="1076"/>
          <ac:picMkLst>
            <pc:docMk/>
            <pc:sldMk cId="0" sldId="260"/>
            <ac:picMk id="5" creationId="{45C24EF8-A356-4442-9727-EA743C073C84}"/>
          </ac:picMkLst>
        </pc:picChg>
      </pc:sldChg>
      <pc:sldChg chg="delSp modSp del mod">
        <pc:chgData name="Emily Fay" userId="64a15f7b-9c07-4514-8ad4-d9df27154ab5" providerId="ADAL" clId="{A6351E6D-23F4-4E0E-9180-42F3AAABEC00}" dt="2022-05-10T08:35:38.214" v="452" actId="47"/>
        <pc:sldMkLst>
          <pc:docMk/>
          <pc:sldMk cId="0" sldId="261"/>
        </pc:sldMkLst>
        <pc:spChg chg="del">
          <ac:chgData name="Emily Fay" userId="64a15f7b-9c07-4514-8ad4-d9df27154ab5" providerId="ADAL" clId="{A6351E6D-23F4-4E0E-9180-42F3AAABEC00}" dt="2022-05-10T08:34:51.250" v="450" actId="478"/>
          <ac:spMkLst>
            <pc:docMk/>
            <pc:sldMk cId="0" sldId="261"/>
            <ac:spMk id="83" creationId="{00000000-0000-0000-0000-000000000000}"/>
          </ac:spMkLst>
        </pc:spChg>
        <pc:picChg chg="mod">
          <ac:chgData name="Emily Fay" userId="64a15f7b-9c07-4514-8ad4-d9df27154ab5" providerId="ADAL" clId="{A6351E6D-23F4-4E0E-9180-42F3AAABEC00}" dt="2022-05-10T08:34:56.126" v="451" actId="1076"/>
          <ac:picMkLst>
            <pc:docMk/>
            <pc:sldMk cId="0" sldId="261"/>
            <ac:picMk id="86" creationId="{00000000-0000-0000-0000-000000000000}"/>
          </ac:picMkLst>
        </pc:picChg>
      </pc:sldChg>
      <pc:sldChg chg="del">
        <pc:chgData name="Emily Fay" userId="64a15f7b-9c07-4514-8ad4-d9df27154ab5" providerId="ADAL" clId="{A6351E6D-23F4-4E0E-9180-42F3AAABEC00}" dt="2022-05-10T08:35:55.513" v="454" actId="47"/>
        <pc:sldMkLst>
          <pc:docMk/>
          <pc:sldMk cId="170925048" sldId="268"/>
        </pc:sldMkLst>
      </pc:sldChg>
      <pc:sldChg chg="del ord">
        <pc:chgData name="Emily Fay" userId="64a15f7b-9c07-4514-8ad4-d9df27154ab5" providerId="ADAL" clId="{A6351E6D-23F4-4E0E-9180-42F3AAABEC00}" dt="2022-05-10T08:39:44.493" v="493" actId="47"/>
        <pc:sldMkLst>
          <pc:docMk/>
          <pc:sldMk cId="3880865493" sldId="269"/>
        </pc:sldMkLst>
      </pc:sldChg>
      <pc:sldChg chg="del ord">
        <pc:chgData name="Emily Fay" userId="64a15f7b-9c07-4514-8ad4-d9df27154ab5" providerId="ADAL" clId="{A6351E6D-23F4-4E0E-9180-42F3AAABEC00}" dt="2022-05-10T08:39:46.080" v="494" actId="47"/>
        <pc:sldMkLst>
          <pc:docMk/>
          <pc:sldMk cId="1464488781" sldId="271"/>
        </pc:sldMkLst>
      </pc:sldChg>
      <pc:sldChg chg="del">
        <pc:chgData name="Emily Fay" userId="64a15f7b-9c07-4514-8ad4-d9df27154ab5" providerId="ADAL" clId="{A6351E6D-23F4-4E0E-9180-42F3AAABEC00}" dt="2022-05-10T08:35:56.188" v="456" actId="47"/>
        <pc:sldMkLst>
          <pc:docMk/>
          <pc:sldMk cId="2671365176" sldId="272"/>
        </pc:sldMkLst>
      </pc:sldChg>
      <pc:sldChg chg="del">
        <pc:chgData name="Emily Fay" userId="64a15f7b-9c07-4514-8ad4-d9df27154ab5" providerId="ADAL" clId="{A6351E6D-23F4-4E0E-9180-42F3AAABEC00}" dt="2022-05-10T08:35:57.415" v="459" actId="47"/>
        <pc:sldMkLst>
          <pc:docMk/>
          <pc:sldMk cId="3600262892" sldId="273"/>
        </pc:sldMkLst>
      </pc:sldChg>
      <pc:sldChg chg="del">
        <pc:chgData name="Emily Fay" userId="64a15f7b-9c07-4514-8ad4-d9df27154ab5" providerId="ADAL" clId="{A6351E6D-23F4-4E0E-9180-42F3AAABEC00}" dt="2022-05-10T08:35:56.514" v="457" actId="47"/>
        <pc:sldMkLst>
          <pc:docMk/>
          <pc:sldMk cId="4129647552" sldId="274"/>
        </pc:sldMkLst>
      </pc:sldChg>
      <pc:sldChg chg="del">
        <pc:chgData name="Emily Fay" userId="64a15f7b-9c07-4514-8ad4-d9df27154ab5" providerId="ADAL" clId="{A6351E6D-23F4-4E0E-9180-42F3AAABEC00}" dt="2022-05-10T08:35:56.861" v="458" actId="47"/>
        <pc:sldMkLst>
          <pc:docMk/>
          <pc:sldMk cId="1004834053" sldId="275"/>
        </pc:sldMkLst>
      </pc:sldChg>
      <pc:sldChg chg="del">
        <pc:chgData name="Emily Fay" userId="64a15f7b-9c07-4514-8ad4-d9df27154ab5" providerId="ADAL" clId="{A6351E6D-23F4-4E0E-9180-42F3AAABEC00}" dt="2022-05-10T08:35:55.105" v="453" actId="47"/>
        <pc:sldMkLst>
          <pc:docMk/>
          <pc:sldMk cId="509346844" sldId="276"/>
        </pc:sldMkLst>
      </pc:sldChg>
      <pc:sldChg chg="addSp delSp modSp new mod">
        <pc:chgData name="Emily Fay" userId="64a15f7b-9c07-4514-8ad4-d9df27154ab5" providerId="ADAL" clId="{A6351E6D-23F4-4E0E-9180-42F3AAABEC00}" dt="2022-05-10T08:47:17.459" v="565" actId="22"/>
        <pc:sldMkLst>
          <pc:docMk/>
          <pc:sldMk cId="2591968133" sldId="277"/>
        </pc:sldMkLst>
        <pc:spChg chg="del mod">
          <ac:chgData name="Emily Fay" userId="64a15f7b-9c07-4514-8ad4-d9df27154ab5" providerId="ADAL" clId="{A6351E6D-23F4-4E0E-9180-42F3AAABEC00}" dt="2022-05-10T08:46:23.384" v="558" actId="478"/>
          <ac:spMkLst>
            <pc:docMk/>
            <pc:sldMk cId="2591968133" sldId="277"/>
            <ac:spMk id="2" creationId="{E24BA4E3-9FFB-4D42-89D6-5A66D177FA3E}"/>
          </ac:spMkLst>
        </pc:spChg>
        <pc:spChg chg="del">
          <ac:chgData name="Emily Fay" userId="64a15f7b-9c07-4514-8ad4-d9df27154ab5" providerId="ADAL" clId="{A6351E6D-23F4-4E0E-9180-42F3AAABEC00}" dt="2022-05-10T08:44:59.937" v="552" actId="22"/>
          <ac:spMkLst>
            <pc:docMk/>
            <pc:sldMk cId="2591968133" sldId="277"/>
            <ac:spMk id="3" creationId="{6A929538-484C-43D6-959A-7A1C70E03955}"/>
          </ac:spMkLst>
        </pc:spChg>
        <pc:spChg chg="add del mod">
          <ac:chgData name="Emily Fay" userId="64a15f7b-9c07-4514-8ad4-d9df27154ab5" providerId="ADAL" clId="{A6351E6D-23F4-4E0E-9180-42F3AAABEC00}" dt="2022-05-10T08:46:19.295" v="557" actId="22"/>
          <ac:spMkLst>
            <pc:docMk/>
            <pc:sldMk cId="2591968133" sldId="277"/>
            <ac:spMk id="7" creationId="{D2328F78-2B28-4072-9A22-FE31040B4FB2}"/>
          </ac:spMkLst>
        </pc:spChg>
        <pc:spChg chg="add del mod">
          <ac:chgData name="Emily Fay" userId="64a15f7b-9c07-4514-8ad4-d9df27154ab5" providerId="ADAL" clId="{A6351E6D-23F4-4E0E-9180-42F3AAABEC00}" dt="2022-05-10T08:46:24.433" v="559" actId="478"/>
          <ac:spMkLst>
            <pc:docMk/>
            <pc:sldMk cId="2591968133" sldId="277"/>
            <ac:spMk id="11" creationId="{C70B455E-9DA1-4487-A247-7BC86A761B88}"/>
          </ac:spMkLst>
        </pc:spChg>
        <pc:spChg chg="add mod">
          <ac:chgData name="Emily Fay" userId="64a15f7b-9c07-4514-8ad4-d9df27154ab5" providerId="ADAL" clId="{A6351E6D-23F4-4E0E-9180-42F3AAABEC00}" dt="2022-05-10T08:47:15.772" v="564" actId="478"/>
          <ac:spMkLst>
            <pc:docMk/>
            <pc:sldMk cId="2591968133" sldId="277"/>
            <ac:spMk id="13" creationId="{05AE3F13-AD7C-485E-9711-363D234F5A3B}"/>
          </ac:spMkLst>
        </pc:spChg>
        <pc:picChg chg="add del mod ord">
          <ac:chgData name="Emily Fay" userId="64a15f7b-9c07-4514-8ad4-d9df27154ab5" providerId="ADAL" clId="{A6351E6D-23F4-4E0E-9180-42F3AAABEC00}" dt="2022-05-10T08:46:17.114" v="556" actId="478"/>
          <ac:picMkLst>
            <pc:docMk/>
            <pc:sldMk cId="2591968133" sldId="277"/>
            <ac:picMk id="5" creationId="{737FF78D-F083-45E5-84B6-6E602A278F1A}"/>
          </ac:picMkLst>
        </pc:picChg>
        <pc:picChg chg="add del mod ord">
          <ac:chgData name="Emily Fay" userId="64a15f7b-9c07-4514-8ad4-d9df27154ab5" providerId="ADAL" clId="{A6351E6D-23F4-4E0E-9180-42F3AAABEC00}" dt="2022-05-10T08:47:15.772" v="564" actId="478"/>
          <ac:picMkLst>
            <pc:docMk/>
            <pc:sldMk cId="2591968133" sldId="277"/>
            <ac:picMk id="9" creationId="{4A55F19E-927B-4FB6-8631-076EEA4AB9F9}"/>
          </ac:picMkLst>
        </pc:picChg>
        <pc:picChg chg="add">
          <ac:chgData name="Emily Fay" userId="64a15f7b-9c07-4514-8ad4-d9df27154ab5" providerId="ADAL" clId="{A6351E6D-23F4-4E0E-9180-42F3AAABEC00}" dt="2022-05-10T08:47:17.459" v="565" actId="22"/>
          <ac:picMkLst>
            <pc:docMk/>
            <pc:sldMk cId="2591968133" sldId="277"/>
            <ac:picMk id="15" creationId="{B13D1073-1278-4788-B036-C704191D916B}"/>
          </ac:picMkLst>
        </pc:picChg>
      </pc:sldChg>
      <pc:sldChg chg="delSp del mod ord">
        <pc:chgData name="Emily Fay" userId="64a15f7b-9c07-4514-8ad4-d9df27154ab5" providerId="ADAL" clId="{A6351E6D-23F4-4E0E-9180-42F3AAABEC00}" dt="2022-05-10T08:21:53.748" v="4" actId="47"/>
        <pc:sldMkLst>
          <pc:docMk/>
          <pc:sldMk cId="0" sldId="278"/>
        </pc:sldMkLst>
        <pc:grpChg chg="del">
          <ac:chgData name="Emily Fay" userId="64a15f7b-9c07-4514-8ad4-d9df27154ab5" providerId="ADAL" clId="{A6351E6D-23F4-4E0E-9180-42F3AAABEC00}" dt="2022-05-10T08:21:23.460" v="3" actId="478"/>
          <ac:grpSpMkLst>
            <pc:docMk/>
            <pc:sldMk cId="0" sldId="278"/>
            <ac:grpSpMk id="4" creationId="{32CED9AF-597C-4DC6-9271-60C6E55B30ED}"/>
          </ac:grpSpMkLst>
        </pc:grpChg>
      </pc:sldChg>
      <pc:sldChg chg="delSp modSp mod">
        <pc:chgData name="Emily Fay" userId="64a15f7b-9c07-4514-8ad4-d9df27154ab5" providerId="ADAL" clId="{A6351E6D-23F4-4E0E-9180-42F3AAABEC00}" dt="2022-05-10T08:53:19.138" v="695" actId="1076"/>
        <pc:sldMkLst>
          <pc:docMk/>
          <pc:sldMk cId="1044920646" sldId="332"/>
        </pc:sldMkLst>
        <pc:spChg chg="mod">
          <ac:chgData name="Emily Fay" userId="64a15f7b-9c07-4514-8ad4-d9df27154ab5" providerId="ADAL" clId="{A6351E6D-23F4-4E0E-9180-42F3AAABEC00}" dt="2022-05-10T08:53:12.122" v="693" actId="20577"/>
          <ac:spMkLst>
            <pc:docMk/>
            <pc:sldMk cId="1044920646" sldId="332"/>
            <ac:spMk id="504" creationId="{00000000-0000-0000-0000-000000000000}"/>
          </ac:spMkLst>
        </pc:spChg>
        <pc:spChg chg="mod">
          <ac:chgData name="Emily Fay" userId="64a15f7b-9c07-4514-8ad4-d9df27154ab5" providerId="ADAL" clId="{A6351E6D-23F4-4E0E-9180-42F3AAABEC00}" dt="2022-05-10T08:52:55.763" v="689" actId="20577"/>
          <ac:spMkLst>
            <pc:docMk/>
            <pc:sldMk cId="1044920646" sldId="332"/>
            <ac:spMk id="506" creationId="{00000000-0000-0000-0000-000000000000}"/>
          </ac:spMkLst>
        </pc:spChg>
        <pc:spChg chg="mod">
          <ac:chgData name="Emily Fay" userId="64a15f7b-9c07-4514-8ad4-d9df27154ab5" providerId="ADAL" clId="{A6351E6D-23F4-4E0E-9180-42F3AAABEC00}" dt="2022-05-10T08:30:50.023" v="338" actId="20577"/>
          <ac:spMkLst>
            <pc:docMk/>
            <pc:sldMk cId="1044920646" sldId="332"/>
            <ac:spMk id="511" creationId="{00000000-0000-0000-0000-000000000000}"/>
          </ac:spMkLst>
        </pc:spChg>
        <pc:spChg chg="del">
          <ac:chgData name="Emily Fay" userId="64a15f7b-9c07-4514-8ad4-d9df27154ab5" providerId="ADAL" clId="{A6351E6D-23F4-4E0E-9180-42F3AAABEC00}" dt="2022-05-10T08:30:59.568" v="340" actId="478"/>
          <ac:spMkLst>
            <pc:docMk/>
            <pc:sldMk cId="1044920646" sldId="332"/>
            <ac:spMk id="515" creationId="{00000000-0000-0000-0000-000000000000}"/>
          </ac:spMkLst>
        </pc:spChg>
        <pc:spChg chg="del">
          <ac:chgData name="Emily Fay" userId="64a15f7b-9c07-4514-8ad4-d9df27154ab5" providerId="ADAL" clId="{A6351E6D-23F4-4E0E-9180-42F3AAABEC00}" dt="2022-05-10T08:30:56.677" v="339" actId="478"/>
          <ac:spMkLst>
            <pc:docMk/>
            <pc:sldMk cId="1044920646" sldId="332"/>
            <ac:spMk id="516" creationId="{00000000-0000-0000-0000-000000000000}"/>
          </ac:spMkLst>
        </pc:spChg>
        <pc:picChg chg="mod">
          <ac:chgData name="Emily Fay" userId="64a15f7b-9c07-4514-8ad4-d9df27154ab5" providerId="ADAL" clId="{A6351E6D-23F4-4E0E-9180-42F3AAABEC00}" dt="2022-05-10T08:53:19.138" v="695" actId="1076"/>
          <ac:picMkLst>
            <pc:docMk/>
            <pc:sldMk cId="1044920646" sldId="332"/>
            <ac:picMk id="495" creationId="{00000000-0000-0000-0000-000000000000}"/>
          </ac:picMkLst>
        </pc:picChg>
      </pc:sldChg>
      <pc:sldChg chg="addSp delSp modSp new mod">
        <pc:chgData name="Emily Fay" userId="64a15f7b-9c07-4514-8ad4-d9df27154ab5" providerId="ADAL" clId="{A6351E6D-23F4-4E0E-9180-42F3AAABEC00}" dt="2022-05-10T08:44:29.435" v="551" actId="1076"/>
        <pc:sldMkLst>
          <pc:docMk/>
          <pc:sldMk cId="3682353149" sldId="333"/>
        </pc:sldMkLst>
        <pc:spChg chg="mod">
          <ac:chgData name="Emily Fay" userId="64a15f7b-9c07-4514-8ad4-d9df27154ab5" providerId="ADAL" clId="{A6351E6D-23F4-4E0E-9180-42F3AAABEC00}" dt="2022-05-10T08:40:12.589" v="517" actId="20577"/>
          <ac:spMkLst>
            <pc:docMk/>
            <pc:sldMk cId="3682353149" sldId="333"/>
            <ac:spMk id="2" creationId="{891AD353-25EA-4F78-BC7E-B0408CFFCFCD}"/>
          </ac:spMkLst>
        </pc:spChg>
        <pc:spChg chg="mod">
          <ac:chgData name="Emily Fay" userId="64a15f7b-9c07-4514-8ad4-d9df27154ab5" providerId="ADAL" clId="{A6351E6D-23F4-4E0E-9180-42F3AAABEC00}" dt="2022-05-10T08:44:29.435" v="551" actId="1076"/>
          <ac:spMkLst>
            <pc:docMk/>
            <pc:sldMk cId="3682353149" sldId="333"/>
            <ac:spMk id="3" creationId="{F92D490D-597B-4220-9C60-E5F58D258FB9}"/>
          </ac:spMkLst>
        </pc:spChg>
        <pc:picChg chg="add del">
          <ac:chgData name="Emily Fay" userId="64a15f7b-9c07-4514-8ad4-d9df27154ab5" providerId="ADAL" clId="{A6351E6D-23F4-4E0E-9180-42F3AAABEC00}" dt="2022-05-10T08:40:45.053" v="519" actId="478"/>
          <ac:picMkLst>
            <pc:docMk/>
            <pc:sldMk cId="3682353149" sldId="333"/>
            <ac:picMk id="1026" creationId="{A8D68AD2-681C-4B40-BD16-667F1D75FBBF}"/>
          </ac:picMkLst>
        </pc:picChg>
        <pc:picChg chg="add del mod">
          <ac:chgData name="Emily Fay" userId="64a15f7b-9c07-4514-8ad4-d9df27154ab5" providerId="ADAL" clId="{A6351E6D-23F4-4E0E-9180-42F3AAABEC00}" dt="2022-05-10T08:41:16.573" v="523" actId="478"/>
          <ac:picMkLst>
            <pc:docMk/>
            <pc:sldMk cId="3682353149" sldId="333"/>
            <ac:picMk id="1028" creationId="{62C01828-8842-45C8-9C54-6E4F2957B764}"/>
          </ac:picMkLst>
        </pc:picChg>
        <pc:picChg chg="add mod">
          <ac:chgData name="Emily Fay" userId="64a15f7b-9c07-4514-8ad4-d9df27154ab5" providerId="ADAL" clId="{A6351E6D-23F4-4E0E-9180-42F3AAABEC00}" dt="2022-05-10T08:44:19.343" v="549" actId="1076"/>
          <ac:picMkLst>
            <pc:docMk/>
            <pc:sldMk cId="3682353149" sldId="333"/>
            <ac:picMk id="1030" creationId="{AAAC1DD3-B219-47DC-82CE-35EA468418BE}"/>
          </ac:picMkLst>
        </pc:picChg>
        <pc:picChg chg="add mod">
          <ac:chgData name="Emily Fay" userId="64a15f7b-9c07-4514-8ad4-d9df27154ab5" providerId="ADAL" clId="{A6351E6D-23F4-4E0E-9180-42F3AAABEC00}" dt="2022-05-10T08:44:17.109" v="548" actId="1076"/>
          <ac:picMkLst>
            <pc:docMk/>
            <pc:sldMk cId="3682353149" sldId="333"/>
            <ac:picMk id="1032" creationId="{DAFFBC85-991C-4279-B179-5DC11698EFDF}"/>
          </ac:picMkLst>
        </pc:picChg>
        <pc:picChg chg="add mod">
          <ac:chgData name="Emily Fay" userId="64a15f7b-9c07-4514-8ad4-d9df27154ab5" providerId="ADAL" clId="{A6351E6D-23F4-4E0E-9180-42F3AAABEC00}" dt="2022-05-10T08:44:15.724" v="547" actId="1076"/>
          <ac:picMkLst>
            <pc:docMk/>
            <pc:sldMk cId="3682353149" sldId="333"/>
            <ac:picMk id="1034" creationId="{8DBFF7B5-8863-4470-A2DC-C9E99834F431}"/>
          </ac:picMkLst>
        </pc:picChg>
        <pc:picChg chg="add del mod">
          <ac:chgData name="Emily Fay" userId="64a15f7b-9c07-4514-8ad4-d9df27154ab5" providerId="ADAL" clId="{A6351E6D-23F4-4E0E-9180-42F3AAABEC00}" dt="2022-05-10T08:43:08.108" v="532" actId="478"/>
          <ac:picMkLst>
            <pc:docMk/>
            <pc:sldMk cId="3682353149" sldId="333"/>
            <ac:picMk id="1036" creationId="{CC0EDBD1-FCBF-4372-9368-22CCE2121E0E}"/>
          </ac:picMkLst>
        </pc:picChg>
        <pc:picChg chg="add mod">
          <ac:chgData name="Emily Fay" userId="64a15f7b-9c07-4514-8ad4-d9df27154ab5" providerId="ADAL" clId="{A6351E6D-23F4-4E0E-9180-42F3AAABEC00}" dt="2022-05-10T08:44:11.569" v="545" actId="1076"/>
          <ac:picMkLst>
            <pc:docMk/>
            <pc:sldMk cId="3682353149" sldId="333"/>
            <ac:picMk id="1038" creationId="{C3FC1225-B42B-4142-8CBD-A072242E5A37}"/>
          </ac:picMkLst>
        </pc:picChg>
        <pc:picChg chg="add mod">
          <ac:chgData name="Emily Fay" userId="64a15f7b-9c07-4514-8ad4-d9df27154ab5" providerId="ADAL" clId="{A6351E6D-23F4-4E0E-9180-42F3AAABEC00}" dt="2022-05-10T08:44:08.123" v="543" actId="14100"/>
          <ac:picMkLst>
            <pc:docMk/>
            <pc:sldMk cId="3682353149" sldId="333"/>
            <ac:picMk id="1040" creationId="{C7DE396B-9FBF-453B-BFC0-0F9D9F077D9F}"/>
          </ac:picMkLst>
        </pc:picChg>
      </pc:sldChg>
      <pc:sldChg chg="modSp new mod">
        <pc:chgData name="Emily Fay" userId="64a15f7b-9c07-4514-8ad4-d9df27154ab5" providerId="ADAL" clId="{A6351E6D-23F4-4E0E-9180-42F3AAABEC00}" dt="2022-05-10T11:16:07.100" v="728" actId="20577"/>
        <pc:sldMkLst>
          <pc:docMk/>
          <pc:sldMk cId="382864563" sldId="334"/>
        </pc:sldMkLst>
        <pc:spChg chg="mod">
          <ac:chgData name="Emily Fay" userId="64a15f7b-9c07-4514-8ad4-d9df27154ab5" providerId="ADAL" clId="{A6351E6D-23F4-4E0E-9180-42F3AAABEC00}" dt="2022-05-10T08:47:29.277" v="589" actId="20577"/>
          <ac:spMkLst>
            <pc:docMk/>
            <pc:sldMk cId="382864563" sldId="334"/>
            <ac:spMk id="2" creationId="{D395F6F4-60B8-4CC8-8E28-4DE6AD422742}"/>
          </ac:spMkLst>
        </pc:spChg>
        <pc:spChg chg="mod">
          <ac:chgData name="Emily Fay" userId="64a15f7b-9c07-4514-8ad4-d9df27154ab5" providerId="ADAL" clId="{A6351E6D-23F4-4E0E-9180-42F3AAABEC00}" dt="2022-05-10T11:16:07.100" v="728" actId="20577"/>
          <ac:spMkLst>
            <pc:docMk/>
            <pc:sldMk cId="382864563" sldId="334"/>
            <ac:spMk id="3" creationId="{AC89EB04-3B31-4CB8-8018-887FCCA74A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86B7-6571-4132-98A6-7B12AEE42BE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49FE-4FF6-4CF9-BA7B-FC10D0B3E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9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176">
              <a:defRPr/>
            </a:pPr>
            <a:fld id="{6C163D7A-DEDA-4C27-817F-AB575E3C4E3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07176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728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8C943-4E75-4B0D-9201-492F3E05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9302AD-32F8-4893-9991-007B73198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4A9DD-0596-49FF-AF55-75C94D9B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7C55E-2FD1-47FF-82FB-4ABFE150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800D21-72FE-481B-95F9-95C7D614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C8D5B-0ABE-4901-82CF-6D5EB331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430AF0-4731-426B-AF58-0A18D9A84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7CF69-6420-4B03-93C3-D4467190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A9004-8BD1-43F9-98B4-A20D4B1F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177E2A-A51C-4413-B102-593E11F2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3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8918E9-8F14-4CF4-8E0F-1BE138F0D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C6EB3E-77C5-4760-A6FF-D0BA836BC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5034F-C9EE-4D0B-A382-DFF7BFE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14787-8CA9-4856-A9D0-35D00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A8AFEC-CAE6-4294-A5D8-D78B1203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0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 txBox="1"/>
          <p:nvPr/>
        </p:nvSpPr>
        <p:spPr>
          <a:xfrm>
            <a:off x="2669469" y="6589927"/>
            <a:ext cx="6853062" cy="16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7165" tIns="37165" rIns="37165" bIns="37165" anchor="ctr">
            <a:spAutoFit/>
          </a:bodyPr>
          <a:lstStyle>
            <a:lvl1pPr algn="ctr">
              <a:defRPr sz="1200">
                <a:solidFill>
                  <a:srgbClr val="7A7A7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600"/>
              <a:t>Shropshire Council        |        Shaping Places for Healthier Lives       |        Design Council        |        March 2022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41048" y="6445059"/>
            <a:ext cx="215117" cy="226427"/>
          </a:xfrm>
          <a:prstGeom prst="rect">
            <a:avLst/>
          </a:prstGeom>
        </p:spPr>
        <p:txBody>
          <a:bodyPr lIns="105776" tIns="105776" rIns="105776" bIns="105776" anchor="t"/>
          <a:lstStyle>
            <a:lvl1pPr defTabSz="829876"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7242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04B04-1206-43F7-A999-51EF4336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D2E1CA-B896-4809-902F-B5BAAC98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A8BC1-A953-42CF-93AD-B3882AEE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54EFDE-8898-41FD-AF75-C7901AB8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E9BD1-6013-41AE-9C52-2B53F8E8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E0E3F-5E6C-4AD9-A617-888398D2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9CDF76-5D1A-449E-9464-35BB4E89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CEB2C-5A34-47E3-94D1-91527D2B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F3484B-9688-47A1-A6FE-C73D8422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6CD81-7105-4889-BC38-DC6BE68A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26F4C-D6A9-43BA-8719-EDCC8049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C036C-5BE6-43F4-8079-2DEDAD007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B7712E-6A4B-4EB4-A734-DE34F0029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F0D1B3-74A8-4A08-A93D-47F3E402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36F30-F454-4EEA-BDE4-8D26E697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CD5F0C-1CAC-4150-B0A9-34ADBC85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30B5C-EFF1-4649-A953-18A15983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4BD2F2-0831-4E82-944F-E54C0401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464824-DB14-4E09-8DE5-B2C5BDF44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7367BF-7D51-42E4-A591-0E9E87690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21BAEF-59A7-40BA-AD72-61EDB74B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D5B255-E001-460D-ADE9-92D71820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89B9C4-CA54-42E7-8429-E4353515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DED878-810E-406A-B876-4101A48B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2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33FE6-683A-4EE4-9D71-294ED417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0B3E52-FB08-42FC-9A33-09FD65CA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AEDFFA-F2F3-479B-ABDD-7F5758AD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54C589-5424-48AA-B0F2-0F9B1BC4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3307E-451C-4CBE-A88D-387E82EC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2F9853-E4C0-441C-B05D-772121A8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2A76A8-CD2D-42DF-9697-34658A72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3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19A83-50A1-40C0-883F-A65DB0EF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BF3EC-0DF8-40EA-9A6F-6C9D9E93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2FC698-7E4A-4EEC-B9E4-6D91A4C48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71F583-B5D2-402E-AC67-4A6E900D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71FE23-8535-44F8-893A-FBA617AF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B9D55B-E406-4847-9C3F-9FE2488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1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3B027-94DB-44C7-862D-D534225E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E60F86-D850-478D-A540-F1B92B724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DAFB3-B206-48B5-9BDB-5F36F1CA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202C83-E686-4BC3-AF72-73844BB4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C1A05E-94D8-44DD-8AED-80C7815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E8C8BD-7BA8-4B03-A6A4-3937E487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1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A96912-3DF5-4E58-908E-FE576DDB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A45EE-A187-4397-98F7-F355CED4E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A7DE3-C2E0-4FFB-8295-65F1EB65C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B252-3728-474B-BF52-5E53302FFF92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84719-6F34-4A9B-B2C8-899CAA622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0FDD85-215E-4CC7-A9CB-58B5DB418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1CB5-213A-4BA8-A025-7931E591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7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mily.fay@shropshire.gov.uk" TargetMode="External"/><Relationship Id="rId5" Type="http://schemas.openxmlformats.org/officeDocument/2006/relationships/hyperlink" Target="https://shropshire.gov.uk/healthy-shropshire/shaping-places-for-healthier-lives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ginform.local.gov.uk/reports/view/lga-research/ficlga-research-report-financial-hardship-and-economic-vulnerability?mod-area=E06000051&amp;mod-group=AllUnitaryLaInCountry_England&amp;mod-type=namedComparisonGrou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eysavingexpert.com/family/cost-of-living-survival-kit/" TargetMode="External"/><Relationship Id="rId3" Type="http://schemas.openxmlformats.org/officeDocument/2006/relationships/hyperlink" Target="https://www.worryingaboutmoney.co.uk/shropshire" TargetMode="External"/><Relationship Id="rId7" Type="http://schemas.openxmlformats.org/officeDocument/2006/relationships/hyperlink" Target="https://www.community-resource.org.uk/" TargetMode="External"/><Relationship Id="rId2" Type="http://schemas.openxmlformats.org/officeDocument/2006/relationships/hyperlink" Target="https://www.shropshirelarder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a.org.uk/" TargetMode="External"/><Relationship Id="rId5" Type="http://schemas.openxmlformats.org/officeDocument/2006/relationships/hyperlink" Target="https://www.cabshropshire.org.uk/" TargetMode="External"/><Relationship Id="rId4" Type="http://schemas.openxmlformats.org/officeDocument/2006/relationships/hyperlink" Target="https://www.entitledto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C6F1C-6A7A-4482-A1B1-2338E3901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0" y="2302778"/>
            <a:ext cx="5257800" cy="2387600"/>
          </a:xfrm>
        </p:spPr>
        <p:txBody>
          <a:bodyPr>
            <a:noAutofit/>
          </a:bodyPr>
          <a:lstStyle/>
          <a:p>
            <a:r>
              <a:rPr lang="en-US" sz="3600" dirty="0"/>
              <a:t>Shaping Places for Healthier Lives: </a:t>
            </a:r>
            <a:r>
              <a:rPr lang="en-US" sz="3600" dirty="0" smtClean="0"/>
              <a:t>Solving Food Insecurity in South-West </a:t>
            </a:r>
            <a:r>
              <a:rPr lang="en-US" sz="3600" dirty="0"/>
              <a:t>Shropshire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GB" sz="36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3F114B3E-ACD1-45FA-A35E-9A9C78433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791336"/>
            <a:ext cx="3705225" cy="370522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5727F0-318F-4B03-B042-FECDFA06E9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432425"/>
            <a:ext cx="6832600" cy="88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D0D665-C172-40E3-8CC5-020EDB776119}"/>
              </a:ext>
            </a:extLst>
          </p:cNvPr>
          <p:cNvSpPr txBox="1"/>
          <p:nvPr/>
        </p:nvSpPr>
        <p:spPr>
          <a:xfrm>
            <a:off x="1307592" y="4800600"/>
            <a:ext cx="1020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5"/>
              </a:rPr>
              <a:t>https://shropshire.gov.uk/healthy-shropshire/shaping-places-for-healthier-lives/</a:t>
            </a:r>
            <a:endParaRPr lang="en-US" sz="1800" dirty="0"/>
          </a:p>
          <a:p>
            <a:r>
              <a:rPr lang="en-US" dirty="0">
                <a:hlinkClick r:id="rId6"/>
              </a:rPr>
              <a:t>emily.fay@shropshire.gov.uk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0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 txBox="1"/>
          <p:nvPr/>
        </p:nvSpPr>
        <p:spPr>
          <a:xfrm>
            <a:off x="670114" y="1802781"/>
            <a:ext cx="467202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20" tIns="45720" rIns="45720" bIns="45720" anchor="t">
            <a:spAutoFit/>
          </a:bodyPr>
          <a:lstStyle>
            <a:lvl1pPr defTabSz="914378">
              <a:spcBef>
                <a:spcPts val="2400"/>
              </a:spcBef>
              <a:defRPr sz="5000" i="1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0" dirty="0">
                <a:latin typeface="Avenir Black"/>
              </a:rPr>
              <a:t>Food Insecurity has increased by 57% since January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0" dirty="0">
                <a:latin typeface="Avenir Black"/>
              </a:rPr>
              <a:t>More than 2 million households went without food in April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0" dirty="0">
                <a:latin typeface="Avenir Black"/>
              </a:rPr>
              <a:t>13.8% of households (7.3 million adults) experienced food insecurity in April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i="0" dirty="0">
                <a:latin typeface="Avenir Black"/>
              </a:rPr>
              <a:t>1 in 5 households with children have experienced food insecurity in the past 6 months</a:t>
            </a:r>
          </a:p>
        </p:txBody>
      </p:sp>
      <p:sp>
        <p:nvSpPr>
          <p:cNvPr id="80" name="Google Shape;41;p8"/>
          <p:cNvSpPr txBox="1"/>
          <p:nvPr/>
        </p:nvSpPr>
        <p:spPr>
          <a:xfrm>
            <a:off x="946293" y="605585"/>
            <a:ext cx="11245707" cy="54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661" tIns="39661" rIns="39661" bIns="39661" anchor="t">
            <a:spAutoFit/>
          </a:bodyPr>
          <a:lstStyle>
            <a:lvl1pPr>
              <a:defRPr sz="6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3000" dirty="0"/>
              <a:t>Food insecurity is growing nationally, including here in Shropshire.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xmlns="" id="{3964E4DB-C8AC-4651-83FE-CA8D9066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965" y="3112306"/>
            <a:ext cx="4780567" cy="2869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48E167-AF83-451E-9161-4D06F58F58C5}"/>
              </a:ext>
            </a:extLst>
          </p:cNvPr>
          <p:cNvSpPr txBox="1"/>
          <p:nvPr/>
        </p:nvSpPr>
        <p:spPr>
          <a:xfrm>
            <a:off x="670114" y="1355737"/>
            <a:ext cx="3869877" cy="314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94" tIns="41494" rIns="41494" bIns="41494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b="1" dirty="0">
                <a:latin typeface="Avenir Heavy"/>
              </a:rPr>
              <a:t>NATIONAL</a:t>
            </a:r>
            <a:endParaRPr lang="en-GB" sz="1500" b="1" dirty="0">
              <a:solidFill>
                <a:srgbClr val="000000"/>
              </a:solidFill>
              <a:latin typeface="Avenir Heavy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2B8343-ED30-47D7-B5B8-FFC77D88865B}"/>
              </a:ext>
            </a:extLst>
          </p:cNvPr>
          <p:cNvSpPr txBox="1"/>
          <p:nvPr/>
        </p:nvSpPr>
        <p:spPr>
          <a:xfrm>
            <a:off x="6683965" y="1357150"/>
            <a:ext cx="3869877" cy="314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94" tIns="41494" rIns="41494" bIns="41494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b="1" dirty="0">
                <a:latin typeface="Avenir Heavy"/>
              </a:rPr>
              <a:t>LOCAL</a:t>
            </a:r>
            <a:endParaRPr lang="en-US" sz="1500" dirty="0">
              <a:latin typeface="Avenir Heav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C24EF8-A356-4442-9727-EA743C07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8" y="3177796"/>
            <a:ext cx="4173005" cy="2803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9D2ABC-7FF0-4532-9592-B34A866F83D8}"/>
              </a:ext>
            </a:extLst>
          </p:cNvPr>
          <p:cNvSpPr txBox="1"/>
          <p:nvPr/>
        </p:nvSpPr>
        <p:spPr>
          <a:xfrm>
            <a:off x="6683964" y="1802781"/>
            <a:ext cx="4780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Avenir Black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venir Black"/>
                <a:ea typeface="Times New Roman" panose="02020603050405020304" pitchFamily="18" charset="0"/>
                <a:cs typeface="Times New Roman" panose="02020603050405020304" pitchFamily="18" charset="0"/>
              </a:rPr>
              <a:t>13.87% in food insecurity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Avenir Black"/>
                <a:ea typeface="Times New Roman" panose="02020603050405020304" pitchFamily="18" charset="0"/>
                <a:cs typeface="Times New Roman" panose="02020603050405020304" pitchFamily="18" charset="0"/>
              </a:rPr>
              <a:t>5.36% Shropshire residents experience hunger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Avenir Black"/>
                <a:ea typeface="Times New Roman" panose="02020603050405020304" pitchFamily="18" charset="0"/>
                <a:cs typeface="Times New Roman" panose="02020603050405020304" pitchFamily="18" charset="0"/>
              </a:rPr>
              <a:t>9.31% households worried about their food insecurity </a:t>
            </a:r>
            <a:r>
              <a:rPr lang="en-GB" sz="1200" u="sng" dirty="0">
                <a:solidFill>
                  <a:srgbClr val="0563C1"/>
                </a:solidFill>
                <a:effectLst/>
                <a:latin typeface="Avenir Black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LGA</a:t>
            </a:r>
            <a:endParaRPr lang="en-GB" sz="1200" u="sng" dirty="0">
              <a:solidFill>
                <a:srgbClr val="0563C1"/>
              </a:solidFill>
              <a:effectLst/>
              <a:latin typeface="Avenir Blac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Avenir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venir Black"/>
              </a:rPr>
              <a:t>Last year Ludlow Foodbank supported 803 different people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timeline background alternative.png" descr="timeline background alternati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3" y="-7240"/>
            <a:ext cx="12203465" cy="6872479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More people coming forwards for support…"/>
          <p:cNvSpPr txBox="1"/>
          <p:nvPr/>
        </p:nvSpPr>
        <p:spPr>
          <a:xfrm>
            <a:off x="9657787" y="1429981"/>
            <a:ext cx="2361175" cy="3988271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57200">
              <a:spcBef>
                <a:spcPts val="2500"/>
              </a:spcBef>
              <a:buFont typeface="Helvetica Neue LT Std 45 Light"/>
              <a:defRPr sz="25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250"/>
              <a:t>More people coming</a:t>
            </a:r>
            <a:br>
              <a:rPr sz="1250"/>
            </a:br>
            <a:r>
              <a:rPr sz="1250"/>
              <a:t>forwards for support </a:t>
            </a:r>
          </a:p>
          <a:p>
            <a:pPr defTabSz="457200">
              <a:spcBef>
                <a:spcPts val="2500"/>
              </a:spcBef>
              <a:buFont typeface="Helvetica Neue LT Std 45 Light"/>
              <a:defRPr sz="25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250"/>
              <a:t>Reduced levels of financial</a:t>
            </a:r>
            <a:br>
              <a:rPr sz="1250"/>
            </a:br>
            <a:r>
              <a:rPr sz="1250"/>
              <a:t>issues (debt, eviction) </a:t>
            </a:r>
          </a:p>
          <a:p>
            <a:pPr defTabSz="457200">
              <a:spcBef>
                <a:spcPts val="2500"/>
              </a:spcBef>
              <a:buFont typeface="Helvetica Neue LT Std 45 Light"/>
              <a:defRPr sz="25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250"/>
              <a:t>Improved access to</a:t>
            </a:r>
            <a:br>
              <a:rPr sz="1250"/>
            </a:br>
            <a:r>
              <a:rPr sz="1250"/>
              <a:t>healthy, affordable food </a:t>
            </a:r>
          </a:p>
          <a:p>
            <a:pPr defTabSz="457200">
              <a:spcBef>
                <a:spcPts val="2500"/>
              </a:spcBef>
              <a:buFont typeface="Helvetica Neue LT Std 45 Light"/>
              <a:defRPr sz="25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250"/>
              <a:t>Improved diets =</a:t>
            </a:r>
            <a:br>
              <a:rPr sz="1250"/>
            </a:br>
            <a:r>
              <a:rPr sz="1250"/>
              <a:t>less diet-related ill health </a:t>
            </a:r>
          </a:p>
          <a:p>
            <a:pPr defTabSz="457200">
              <a:spcBef>
                <a:spcPts val="2500"/>
              </a:spcBef>
              <a:buFont typeface="Helvetica Neue LT Std 45 Light"/>
              <a:defRPr sz="25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250"/>
              <a:t>Improved health</a:t>
            </a:r>
            <a:br>
              <a:rPr sz="1250"/>
            </a:br>
            <a:r>
              <a:rPr sz="1250"/>
              <a:t>and wellbeing </a:t>
            </a:r>
          </a:p>
          <a:p>
            <a:pPr defTabSz="457200">
              <a:spcBef>
                <a:spcPts val="2500"/>
              </a:spcBef>
              <a:buFont typeface="Helvetica Neue LT Std 45 Light"/>
              <a:defRPr sz="25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250"/>
              <a:t>Reduced health</a:t>
            </a:r>
            <a:br>
              <a:rPr sz="1250"/>
            </a:br>
            <a:r>
              <a:rPr sz="1250"/>
              <a:t>inequalities</a:t>
            </a:r>
          </a:p>
        </p:txBody>
      </p:sp>
      <p:sp>
        <p:nvSpPr>
          <p:cNvPr id="497" name="Google Shape;41;p8"/>
          <p:cNvSpPr txBox="1"/>
          <p:nvPr/>
        </p:nvSpPr>
        <p:spPr>
          <a:xfrm>
            <a:off x="218825" y="160093"/>
            <a:ext cx="5205345" cy="54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9661" tIns="39661" rIns="39661" bIns="39661">
            <a:spAutoFit/>
          </a:bodyPr>
          <a:lstStyle>
            <a:lvl1pPr>
              <a:defRPr sz="6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3000"/>
              <a:t>Project Timeline</a:t>
            </a:r>
          </a:p>
        </p:txBody>
      </p:sp>
      <p:sp>
        <p:nvSpPr>
          <p:cNvPr id="498" name="Line"/>
          <p:cNvSpPr/>
          <p:nvPr/>
        </p:nvSpPr>
        <p:spPr>
          <a:xfrm>
            <a:off x="449428" y="6193367"/>
            <a:ext cx="11293145" cy="1"/>
          </a:xfrm>
          <a:prstGeom prst="line">
            <a:avLst/>
          </a:prstGeom>
          <a:ln w="76200">
            <a:solidFill>
              <a:srgbClr val="0EA0CE"/>
            </a:solidFill>
          </a:ln>
        </p:spPr>
        <p:txBody>
          <a:bodyPr lIns="41494" tIns="41494" rIns="41494" bIns="41494"/>
          <a:lstStyle/>
          <a:p>
            <a:endParaRPr sz="900"/>
          </a:p>
        </p:txBody>
      </p:sp>
      <p:sp>
        <p:nvSpPr>
          <p:cNvPr id="499" name="WE ARE HERE"/>
          <p:cNvSpPr txBox="1"/>
          <p:nvPr/>
        </p:nvSpPr>
        <p:spPr>
          <a:xfrm>
            <a:off x="1979572" y="5390921"/>
            <a:ext cx="1368524" cy="230832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spcBef>
                <a:spcPts val="34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000"/>
              <a:t>WE ARE HERE</a:t>
            </a:r>
          </a:p>
        </p:txBody>
      </p:sp>
      <p:sp>
        <p:nvSpPr>
          <p:cNvPr id="500" name="Arrow"/>
          <p:cNvSpPr/>
          <p:nvPr/>
        </p:nvSpPr>
        <p:spPr>
          <a:xfrm rot="5400000">
            <a:off x="2420883" y="5679490"/>
            <a:ext cx="485902" cy="514228"/>
          </a:xfrm>
          <a:prstGeom prst="rightArrow">
            <a:avLst>
              <a:gd name="adj1" fmla="val 61104"/>
              <a:gd name="adj2" fmla="val 52810"/>
            </a:avLst>
          </a:prstGeom>
          <a:solidFill>
            <a:srgbClr val="0EA0CE"/>
          </a:solidFill>
          <a:ln w="12700">
            <a:miter lim="400000"/>
          </a:ln>
        </p:spPr>
        <p:txBody>
          <a:bodyPr lIns="41494" tIns="41494" rIns="41494" bIns="41494" anchor="ctr"/>
          <a:lstStyle/>
          <a:p>
            <a:pPr>
              <a:defRPr>
                <a:solidFill>
                  <a:srgbClr val="8EB5D4"/>
                </a:solidFill>
              </a:defRPr>
            </a:pPr>
            <a:endParaRPr sz="900"/>
          </a:p>
        </p:txBody>
      </p:sp>
      <p:sp>
        <p:nvSpPr>
          <p:cNvPr id="501" name="Discovery Phase"/>
          <p:cNvSpPr txBox="1"/>
          <p:nvPr/>
        </p:nvSpPr>
        <p:spPr>
          <a:xfrm>
            <a:off x="124734" y="2781296"/>
            <a:ext cx="1815075" cy="69249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457200">
              <a:spcBef>
                <a:spcPts val="1700"/>
              </a:spcBef>
              <a:buFont typeface="Helvetica Neue LT Std 45 Light"/>
              <a:defRPr sz="4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2000">
                <a:latin typeface="Avenir Black"/>
              </a:rPr>
              <a:t>Discovery</a:t>
            </a:r>
            <a:br>
              <a:rPr sz="2000">
                <a:latin typeface="Avenir Black"/>
              </a:rPr>
            </a:br>
            <a:r>
              <a:rPr sz="2000">
                <a:latin typeface="Avenir Black"/>
              </a:rPr>
              <a:t>Phase</a:t>
            </a:r>
          </a:p>
        </p:txBody>
      </p:sp>
      <p:sp>
        <p:nvSpPr>
          <p:cNvPr id="502" name="Wide Lens: Understand the landscape…"/>
          <p:cNvSpPr txBox="1"/>
          <p:nvPr/>
        </p:nvSpPr>
        <p:spPr>
          <a:xfrm>
            <a:off x="123577" y="3679362"/>
            <a:ext cx="1817390" cy="910506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Wide Lens:</a:t>
            </a:r>
            <a:br>
              <a:rPr sz="1000"/>
            </a:br>
            <a:r>
              <a:rPr sz="1000"/>
              <a:t>Understand the landscape </a:t>
            </a:r>
          </a:p>
          <a:p>
            <a:pPr algn="ctr"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Close-up Lens:</a:t>
            </a:r>
            <a:br>
              <a:rPr sz="1000"/>
            </a:br>
            <a:r>
              <a:rPr sz="1000"/>
              <a:t>Understand experiences </a:t>
            </a:r>
          </a:p>
        </p:txBody>
      </p:sp>
      <p:sp>
        <p:nvSpPr>
          <p:cNvPr id="503" name="Strengthen the System"/>
          <p:cNvSpPr txBox="1"/>
          <p:nvPr/>
        </p:nvSpPr>
        <p:spPr>
          <a:xfrm>
            <a:off x="2437445" y="2781296"/>
            <a:ext cx="1657284" cy="69249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 anchor="t">
            <a:spAutoFit/>
          </a:bodyPr>
          <a:lstStyle>
            <a:lvl1pPr algn="ctr" defTabSz="914400">
              <a:spcBef>
                <a:spcPts val="3400"/>
              </a:spcBef>
              <a:buFont typeface="Helvetica Neue LT Std 45 Light"/>
              <a:defRPr sz="4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GB" sz="2000">
                <a:latin typeface="Avenir Black"/>
              </a:rPr>
              <a:t>Strengthen</a:t>
            </a:r>
            <a:br>
              <a:rPr lang="en-GB" sz="2000">
                <a:latin typeface="Avenir Black"/>
              </a:rPr>
            </a:br>
            <a:r>
              <a:rPr lang="en-GB" sz="2000">
                <a:latin typeface="Avenir Black"/>
              </a:rPr>
              <a:t>the</a:t>
            </a:r>
            <a:r>
              <a:rPr sz="2000">
                <a:latin typeface="Avenir Black"/>
              </a:rPr>
              <a:t> System</a:t>
            </a:r>
          </a:p>
        </p:txBody>
      </p:sp>
      <p:sp>
        <p:nvSpPr>
          <p:cNvPr id="504" name="Reframe the Challenge"/>
          <p:cNvSpPr txBox="1"/>
          <p:nvPr/>
        </p:nvSpPr>
        <p:spPr>
          <a:xfrm>
            <a:off x="4891261" y="1657615"/>
            <a:ext cx="1815075" cy="384721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r" defTabSz="457200">
              <a:spcBef>
                <a:spcPts val="1700"/>
              </a:spcBef>
              <a:buFont typeface="Helvetica Neue LT Std 45 Light"/>
              <a:defRPr sz="4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2000" dirty="0" err="1">
                <a:latin typeface="Avenir Black"/>
              </a:rPr>
              <a:t>Refram</a:t>
            </a:r>
            <a:r>
              <a:rPr lang="en-GB" sz="2000" dirty="0">
                <a:latin typeface="Avenir Black"/>
              </a:rPr>
              <a:t>e</a:t>
            </a:r>
            <a:endParaRPr sz="2000" dirty="0">
              <a:latin typeface="Avenir Black"/>
            </a:endParaRPr>
          </a:p>
        </p:txBody>
      </p:sp>
      <p:sp>
        <p:nvSpPr>
          <p:cNvPr id="505" name="Bring partners together…"/>
          <p:cNvSpPr txBox="1"/>
          <p:nvPr/>
        </p:nvSpPr>
        <p:spPr>
          <a:xfrm>
            <a:off x="2437445" y="3679362"/>
            <a:ext cx="1657284" cy="974626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Bring partners together </a:t>
            </a:r>
          </a:p>
          <a:p>
            <a:pPr algn="ctr"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Understand complexity </a:t>
            </a:r>
          </a:p>
          <a:p>
            <a:pPr algn="ctr"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Co-design pilot solutions</a:t>
            </a:r>
          </a:p>
        </p:txBody>
      </p:sp>
      <p:sp>
        <p:nvSpPr>
          <p:cNvPr id="506" name="Reduce stigma…"/>
          <p:cNvSpPr txBox="1"/>
          <p:nvPr/>
        </p:nvSpPr>
        <p:spPr>
          <a:xfrm>
            <a:off x="6741740" y="1727465"/>
            <a:ext cx="1143397" cy="75661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 dirty="0"/>
              <a:t>Reduce stigma </a:t>
            </a:r>
          </a:p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GB" sz="1000" dirty="0"/>
              <a:t>More people getting support</a:t>
            </a:r>
            <a:endParaRPr sz="1000" dirty="0"/>
          </a:p>
        </p:txBody>
      </p:sp>
      <p:sp>
        <p:nvSpPr>
          <p:cNvPr id="507" name="Improve navigation…"/>
          <p:cNvSpPr txBox="1"/>
          <p:nvPr/>
        </p:nvSpPr>
        <p:spPr>
          <a:xfrm>
            <a:off x="6741740" y="2993231"/>
            <a:ext cx="2042948" cy="974626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Improve navigation </a:t>
            </a:r>
          </a:p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Real living wage </a:t>
            </a:r>
          </a:p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Underclaimed financial support</a:t>
            </a:r>
          </a:p>
        </p:txBody>
      </p:sp>
      <p:sp>
        <p:nvSpPr>
          <p:cNvPr id="508" name="Local projects…"/>
          <p:cNvSpPr txBox="1"/>
          <p:nvPr/>
        </p:nvSpPr>
        <p:spPr>
          <a:xfrm>
            <a:off x="6741740" y="4393935"/>
            <a:ext cx="1143397" cy="75661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Local projects </a:t>
            </a:r>
          </a:p>
          <a:p>
            <a:pPr defTabSz="457200">
              <a:spcBef>
                <a:spcPts val="1700"/>
              </a:spcBef>
              <a:buFont typeface="Helvetica Neue LT Std 45 Light"/>
              <a:defRPr sz="20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000"/>
              <a:t>Increase access: food and skills</a:t>
            </a:r>
          </a:p>
        </p:txBody>
      </p:sp>
      <p:sp>
        <p:nvSpPr>
          <p:cNvPr id="509" name="Outcomes"/>
          <p:cNvSpPr txBox="1"/>
          <p:nvPr/>
        </p:nvSpPr>
        <p:spPr>
          <a:xfrm>
            <a:off x="9621937" y="745239"/>
            <a:ext cx="1815075" cy="461665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3400"/>
              </a:spcBef>
              <a:buFont typeface="Helvetica Neue LT Std 45 Light"/>
              <a:defRPr sz="5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500">
                <a:latin typeface="Avenir Black"/>
              </a:rPr>
              <a:t>Outcomes</a:t>
            </a:r>
          </a:p>
        </p:txBody>
      </p:sp>
      <p:sp>
        <p:nvSpPr>
          <p:cNvPr id="510" name="Maximise Incomes"/>
          <p:cNvSpPr txBox="1"/>
          <p:nvPr/>
        </p:nvSpPr>
        <p:spPr>
          <a:xfrm>
            <a:off x="4891261" y="3117056"/>
            <a:ext cx="1815075" cy="69249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r" defTabSz="914400">
              <a:spcBef>
                <a:spcPts val="3400"/>
              </a:spcBef>
              <a:buFont typeface="Helvetica Neue LT Std 45 Light"/>
              <a:defRPr sz="4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000" dirty="0" err="1">
                <a:latin typeface="Avenir Black"/>
              </a:rPr>
              <a:t>Maximise</a:t>
            </a:r>
            <a:r>
              <a:rPr sz="2000" dirty="0">
                <a:latin typeface="Avenir Black"/>
              </a:rPr>
              <a:t> Incomes</a:t>
            </a:r>
          </a:p>
        </p:txBody>
      </p:sp>
      <p:sp>
        <p:nvSpPr>
          <p:cNvPr id="511" name="Leverage Community"/>
          <p:cNvSpPr txBox="1"/>
          <p:nvPr/>
        </p:nvSpPr>
        <p:spPr>
          <a:xfrm>
            <a:off x="4891261" y="4409810"/>
            <a:ext cx="1815075" cy="384721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r" defTabSz="457200">
              <a:spcBef>
                <a:spcPts val="1700"/>
              </a:spcBef>
              <a:buFont typeface="Helvetica Neue LT Std 45 Light"/>
              <a:defRPr sz="4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2000" dirty="0">
                <a:latin typeface="Avenir Black"/>
              </a:rPr>
              <a:t>Community</a:t>
            </a:r>
          </a:p>
        </p:txBody>
      </p:sp>
      <p:sp>
        <p:nvSpPr>
          <p:cNvPr id="512" name="2021"/>
          <p:cNvSpPr txBox="1"/>
          <p:nvPr/>
        </p:nvSpPr>
        <p:spPr>
          <a:xfrm>
            <a:off x="421068" y="6173029"/>
            <a:ext cx="1815075" cy="30777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3400"/>
              </a:spcBef>
              <a:buFont typeface="Helvetica Neue LT Std 45 Light"/>
              <a:defRPr sz="3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500"/>
              <a:t>2021</a:t>
            </a:r>
          </a:p>
        </p:txBody>
      </p:sp>
      <p:sp>
        <p:nvSpPr>
          <p:cNvPr id="513" name="2022"/>
          <p:cNvSpPr txBox="1"/>
          <p:nvPr/>
        </p:nvSpPr>
        <p:spPr>
          <a:xfrm>
            <a:off x="2358549" y="6173029"/>
            <a:ext cx="1815075" cy="30777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3400"/>
              </a:spcBef>
              <a:buFont typeface="Helvetica Neue LT Std 45 Light"/>
              <a:defRPr sz="3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500"/>
              <a:t>2022</a:t>
            </a:r>
          </a:p>
        </p:txBody>
      </p:sp>
      <p:sp>
        <p:nvSpPr>
          <p:cNvPr id="514" name="2024"/>
          <p:cNvSpPr txBox="1"/>
          <p:nvPr/>
        </p:nvSpPr>
        <p:spPr>
          <a:xfrm>
            <a:off x="7489349" y="6173029"/>
            <a:ext cx="1815075" cy="307777"/>
          </a:xfrm>
          <a:prstGeom prst="rect">
            <a:avLst/>
          </a:prstGeom>
          <a:ln w="25400" cap="rnd"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spcBef>
                <a:spcPts val="3400"/>
              </a:spcBef>
              <a:buFont typeface="Helvetica Neue LT Std 45 Light"/>
              <a:defRPr sz="3000" i="1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500"/>
              <a:t>2024</a:t>
            </a:r>
          </a:p>
        </p:txBody>
      </p:sp>
      <p:pic>
        <p:nvPicPr>
          <p:cNvPr id="517" name="apple.png" descr="ap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922" y="2905178"/>
            <a:ext cx="514228" cy="5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heart.png" descr="he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922" y="4406504"/>
            <a:ext cx="514228" cy="5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medical.png" descr="medic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922" y="3655840"/>
            <a:ext cx="514228" cy="5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money.png" descr="mone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922" y="2154514"/>
            <a:ext cx="514228" cy="5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percentage.png" descr="percent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922" y="5157167"/>
            <a:ext cx="514228" cy="5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erson.png" descr="pers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8922" y="1403851"/>
            <a:ext cx="514228" cy="5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coins.png" descr="coin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1207" y="3226671"/>
            <a:ext cx="555471" cy="55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magnifying glass.png" descr="magnifying glas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37" y="2133893"/>
            <a:ext cx="555470" cy="55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eople.png" descr="peo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9045" y="4519425"/>
            <a:ext cx="555471" cy="55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speech bubble.png" descr="speech bubbl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1207" y="1767230"/>
            <a:ext cx="555471" cy="55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system.png" descr="syste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8352" y="2133893"/>
            <a:ext cx="555470" cy="5554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4920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D2B4-4942-4829-93C6-58955E62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Living Crisis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58ECB9-B0D0-4D7B-ABCF-B208971C2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prices rose 54% in April and are predicted to rise again in October – no price cap for oil/LPG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predicted to rise to 8.7% by the end of 2022, the highest in 40 years. Expected to lead to a 2.2% in household disposable income, the biggest fall in living standards since records began in 1956 (OBR)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April almost 90% of households reported an increase in their cost of living. A quarter struggled to pay their bills and 17% turned to loans or borrowing to make ends meet (ONS)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estimated 34.2 per cent of the population are now living below the Minimum Income Standard. The average financial shortfall will be £8,600. Families with children will be particularly impacted. (NEF)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9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AD353-25EA-4F78-BC7E-B0408CFF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D490D-597B-4220-9C60-E5F58D25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636712"/>
            <a:ext cx="10217728" cy="282401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that many people across Shropshire will be worrying about the increases in the cost of living. We want everyone to know that: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not alone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help available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shouldn’t wait to ask for help</a:t>
            </a:r>
          </a:p>
          <a:p>
            <a:endParaRPr lang="en-GB" dirty="0"/>
          </a:p>
        </p:txBody>
      </p:sp>
      <p:pic>
        <p:nvPicPr>
          <p:cNvPr id="1030" name="Picture 6" descr="Food insecurity | Shropshire | Shropshire Food Poverty Alliance">
            <a:extLst>
              <a:ext uri="{FF2B5EF4-FFF2-40B4-BE49-F238E27FC236}">
                <a16:creationId xmlns:a16="http://schemas.microsoft.com/office/drawing/2014/main" xmlns="" id="{AAAC1DD3-B219-47DC-82CE-35EA4684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7" y="4854575"/>
            <a:ext cx="15525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tizens Advice Shropshire">
            <a:extLst>
              <a:ext uri="{FF2B5EF4-FFF2-40B4-BE49-F238E27FC236}">
                <a16:creationId xmlns:a16="http://schemas.microsoft.com/office/drawing/2014/main" xmlns="" id="{DAFFBC85-991C-4279-B179-5DC11698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27" y="5466484"/>
            <a:ext cx="2619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Community Resource - Support Advice &amp; Training For Local Communities">
            <a:extLst>
              <a:ext uri="{FF2B5EF4-FFF2-40B4-BE49-F238E27FC236}">
                <a16:creationId xmlns:a16="http://schemas.microsoft.com/office/drawing/2014/main" xmlns="" id="{8DBFF7B5-8863-4470-A2DC-C9E99834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2" y="5661054"/>
            <a:ext cx="5052868" cy="7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ches Energy Agency - Home | Facebook">
            <a:extLst>
              <a:ext uri="{FF2B5EF4-FFF2-40B4-BE49-F238E27FC236}">
                <a16:creationId xmlns:a16="http://schemas.microsoft.com/office/drawing/2014/main" xmlns="" id="{C3FC1225-B42B-4142-8CBD-A072242E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07" y="4241495"/>
            <a:ext cx="3066761" cy="9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ropshire Council - Member Details - Shropshire Chamber">
            <a:extLst>
              <a:ext uri="{FF2B5EF4-FFF2-40B4-BE49-F238E27FC236}">
                <a16:creationId xmlns:a16="http://schemas.microsoft.com/office/drawing/2014/main" xmlns="" id="{C7DE396B-9FBF-453B-BFC0-0F9D9F07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99" y="4225982"/>
            <a:ext cx="3159703" cy="9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5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05AE3F13-AD7C-485E-9711-363D234F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3D1073-1278-4788-B036-C704191D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6"/>
            <a:ext cx="12192000" cy="68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5F6F4-60B8-4CC8-8E28-4DE6AD42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9EB04-3B31-4CB8-8018-887FCCA7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https://www.shropshirelarder.org.uk/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Is a community resource for people in Shropshire living on low incomes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https://www.worryingaboutmoney.co.uk/shropshire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Worrying about money leaflet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https://www.entitledto.co.uk/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Check if you are missing out on any financial support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https://www.cabshropshire.org.uk/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https://mea.org.uk/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Worried about energy bills? Marches Energy Agency are a local charity who can help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https://www.community-resource.org.uk/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https://www.moneysavingexpert.com/family/cost-of-living-survival-kit/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6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422</Words>
  <Application>Microsoft Office PowerPoint</Application>
  <PresentationFormat>Custom</PresentationFormat>
  <Paragraphs>64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Shaping Places for Healthier Lives: Solving Food Insecurity in South-West Shropshire  </vt:lpstr>
      <vt:lpstr>PowerPoint Presentation</vt:lpstr>
      <vt:lpstr>PowerPoint Presentation</vt:lpstr>
      <vt:lpstr>Cost of Living Crisis </vt:lpstr>
      <vt:lpstr>Joint Communications</vt:lpstr>
      <vt:lpstr>PowerPoint Presentation</vt:lpstr>
      <vt:lpstr>Other helpful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Fay</dc:creator>
  <cp:lastModifiedBy>keith</cp:lastModifiedBy>
  <cp:revision>10</cp:revision>
  <dcterms:created xsi:type="dcterms:W3CDTF">2022-03-22T18:15:51Z</dcterms:created>
  <dcterms:modified xsi:type="dcterms:W3CDTF">2022-05-15T08:09:43Z</dcterms:modified>
</cp:coreProperties>
</file>